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Barlow Condensed"/>
      <p:regular r:id="rId24"/>
      <p:bold r:id="rId25"/>
      <p:italic r:id="rId26"/>
      <p:boldItalic r:id="rId27"/>
    </p:embeddedFont>
    <p:embeddedFont>
      <p:font typeface="Nunito Sans Black"/>
      <p:bold r:id="rId28"/>
      <p:boldItalic r:id="rId29"/>
    </p:embeddedFont>
    <p:embeddedFont>
      <p:font typeface="Barlow Medium"/>
      <p:regular r:id="rId30"/>
      <p:bold r:id="rId31"/>
      <p:italic r:id="rId32"/>
      <p:boldItalic r:id="rId33"/>
    </p:embeddedFont>
    <p:embeddedFont>
      <p:font typeface="Barlow SemiBold"/>
      <p:regular r:id="rId34"/>
      <p:bold r:id="rId35"/>
      <p:italic r:id="rId36"/>
      <p:boldItalic r:id="rId37"/>
    </p:embeddedFont>
    <p:embeddedFont>
      <p:font typeface="Oswald"/>
      <p:regular r:id="rId38"/>
      <p:bold r:id="rId39"/>
    </p:embeddedFont>
    <p:embeddedFont>
      <p:font typeface="Barlow"/>
      <p:regular r:id="rId40"/>
      <p:bold r:id="rId41"/>
      <p:italic r:id="rId42"/>
      <p:boldItalic r:id="rId43"/>
    </p:embeddedFont>
    <p:embeddedFont>
      <p:font typeface="Barlow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4.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6.xml"/><Relationship Id="rId44" Type="http://schemas.openxmlformats.org/officeDocument/2006/relationships/font" Target="fonts/BarlowLight-regular.fntdata"/><Relationship Id="rId21" Type="http://schemas.openxmlformats.org/officeDocument/2006/relationships/slide" Target="slides/slide15.xml"/><Relationship Id="rId43" Type="http://schemas.openxmlformats.org/officeDocument/2006/relationships/font" Target="fonts/Barlow-boldItalic.fntdata"/><Relationship Id="rId24" Type="http://schemas.openxmlformats.org/officeDocument/2006/relationships/font" Target="fonts/BarlowCondensed-regular.fntdata"/><Relationship Id="rId46" Type="http://schemas.openxmlformats.org/officeDocument/2006/relationships/font" Target="fonts/BarlowLight-italic.fntdata"/><Relationship Id="rId23" Type="http://schemas.openxmlformats.org/officeDocument/2006/relationships/slide" Target="slides/slide17.xml"/><Relationship Id="rId45" Type="http://schemas.openxmlformats.org/officeDocument/2006/relationships/font" Target="fonts/Barlow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Condensed-italic.fntdata"/><Relationship Id="rId25" Type="http://schemas.openxmlformats.org/officeDocument/2006/relationships/font" Target="fonts/BarlowCondensed-bold.fntdata"/><Relationship Id="rId47" Type="http://schemas.openxmlformats.org/officeDocument/2006/relationships/font" Target="fonts/BarlowLight-boldItalic.fntdata"/><Relationship Id="rId28" Type="http://schemas.openxmlformats.org/officeDocument/2006/relationships/font" Target="fonts/NunitoSansBlack-bold.fntdata"/><Relationship Id="rId27" Type="http://schemas.openxmlformats.org/officeDocument/2006/relationships/font" Target="fonts/BarlowCondense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SansBlack-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Medium-bold.fntdata"/><Relationship Id="rId30" Type="http://schemas.openxmlformats.org/officeDocument/2006/relationships/font" Target="fonts/BarlowMedium-regular.fntdata"/><Relationship Id="rId11" Type="http://schemas.openxmlformats.org/officeDocument/2006/relationships/slide" Target="slides/slide5.xml"/><Relationship Id="rId33" Type="http://schemas.openxmlformats.org/officeDocument/2006/relationships/font" Target="fonts/BarlowMedium-boldItalic.fntdata"/><Relationship Id="rId10" Type="http://schemas.openxmlformats.org/officeDocument/2006/relationships/slide" Target="slides/slide4.xml"/><Relationship Id="rId32" Type="http://schemas.openxmlformats.org/officeDocument/2006/relationships/font" Target="fonts/BarlowMedium-italic.fntdata"/><Relationship Id="rId13" Type="http://schemas.openxmlformats.org/officeDocument/2006/relationships/slide" Target="slides/slide7.xml"/><Relationship Id="rId35" Type="http://schemas.openxmlformats.org/officeDocument/2006/relationships/font" Target="fonts/BarlowSemiBold-bold.fntdata"/><Relationship Id="rId12" Type="http://schemas.openxmlformats.org/officeDocument/2006/relationships/slide" Target="slides/slide6.xml"/><Relationship Id="rId34" Type="http://schemas.openxmlformats.org/officeDocument/2006/relationships/font" Target="fonts/BarlowSemiBold-regular.fntdata"/><Relationship Id="rId15" Type="http://schemas.openxmlformats.org/officeDocument/2006/relationships/slide" Target="slides/slide9.xml"/><Relationship Id="rId37" Type="http://schemas.openxmlformats.org/officeDocument/2006/relationships/font" Target="fonts/BarlowSemiBold-boldItalic.fntdata"/><Relationship Id="rId14" Type="http://schemas.openxmlformats.org/officeDocument/2006/relationships/slide" Target="slides/slide8.xml"/><Relationship Id="rId36" Type="http://schemas.openxmlformats.org/officeDocument/2006/relationships/font" Target="fonts/BarlowSemiBold-italic.fntdata"/><Relationship Id="rId17" Type="http://schemas.openxmlformats.org/officeDocument/2006/relationships/slide" Target="slides/slide11.xml"/><Relationship Id="rId39" Type="http://schemas.openxmlformats.org/officeDocument/2006/relationships/font" Target="fonts/Oswald-bold.fntdata"/><Relationship Id="rId16" Type="http://schemas.openxmlformats.org/officeDocument/2006/relationships/slide" Target="slides/slide10.xml"/><Relationship Id="rId38" Type="http://schemas.openxmlformats.org/officeDocument/2006/relationships/font" Target="fonts/Oswal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4" name="Google Shape;304;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05" name="Google Shape;305;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Document management software allows staff members to quickly and easily search for and retrieve documents, leading to faster turnaround times and improved client satisfaction.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DMS software includes advanced security features such as encryption and user-level access controls to ensure that only authorized personnel can access sensitive documents, reducing the risk of data breaches and protecting the firm’s reputation.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Many software solutions come with built-in compliance features that can help a law firm meet regulatory requirements and industry standards, such as HIPAA and the GDPR, reducing the risk of legal penalties and fines.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Document management software can reduce printing and storage costs and decrease the need for additional staff members to handle document management tasks, saving the firm money on labor costs.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Document management software allows for easy organization and classification of documents by client or case, making it easy for staff members to find and access the documents they need. Additionally, it also allows for categorization of documents, this makes it easy to find specific documents and keep track of the document’s history. This feature helps in maintaining the structure and continuity of the document and reduces the chances of errors.</a:t>
            </a:r>
            <a:endParaRPr/>
          </a:p>
          <a:p>
            <a:pPr indent="0" lvl="0" marL="0" rtl="0" algn="l">
              <a:lnSpc>
                <a:spcPct val="100000"/>
              </a:lnSpc>
              <a:spcBef>
                <a:spcPts val="0"/>
              </a:spcBef>
              <a:spcAft>
                <a:spcPts val="0"/>
              </a:spcAft>
              <a:buSzPts val="1400"/>
              <a:buNone/>
            </a:pPr>
            <a:r>
              <a:t/>
            </a:r>
            <a:endParaRPr/>
          </a:p>
        </p:txBody>
      </p:sp>
      <p:sp>
        <p:nvSpPr>
          <p:cNvPr id="307" name="Google Shape;307;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8" name="Google Shape;308;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24f01cebe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224f01cebe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66"/>
              </a:spcBef>
              <a:spcAft>
                <a:spcPts val="0"/>
              </a:spcAft>
              <a:buNone/>
            </a:pPr>
            <a:r>
              <a:t/>
            </a:r>
            <a:endParaRPr/>
          </a:p>
        </p:txBody>
      </p:sp>
      <p:sp>
        <p:nvSpPr>
          <p:cNvPr id="351" name="Google Shape;351;g224f01cebe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430ad6ec18_0_6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2430ad6ec18_0_6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workflows are customizable, find something that fits your specific customers needs </a:t>
            </a:r>
            <a:endParaRPr/>
          </a:p>
        </p:txBody>
      </p:sp>
      <p:sp>
        <p:nvSpPr>
          <p:cNvPr id="167" name="Google Shape;167;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When you get the question, “what does this do for me” </a:t>
            </a:r>
            <a:endParaRPr/>
          </a:p>
        </p:txBody>
      </p:sp>
      <p:sp>
        <p:nvSpPr>
          <p:cNvPr id="223" name="Google Shape;223;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30ad6ec18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430ad6ec18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743" lvl="0" marL="6654" marR="356642" rtl="0" algn="l">
              <a:lnSpc>
                <a:spcPct val="111066"/>
              </a:lnSpc>
              <a:spcBef>
                <a:spcPts val="732"/>
              </a:spcBef>
              <a:spcAft>
                <a:spcPts val="0"/>
              </a:spcAft>
              <a:buClr>
                <a:schemeClr val="dk1"/>
              </a:buClr>
              <a:buSzPts val="1100"/>
              <a:buFont typeface="Arial"/>
              <a:buNone/>
            </a:pPr>
            <a:r>
              <a:rPr lang="en-US">
                <a:solidFill>
                  <a:srgbClr val="1A1A1A"/>
                </a:solidFill>
                <a:latin typeface="Barlow"/>
                <a:ea typeface="Barlow"/>
                <a:cs typeface="Barlow"/>
                <a:sym typeface="Barlow"/>
              </a:rPr>
              <a:t>With its high-powered optical character recognition (OCR), barcode reading and writing, deskewing, image converting, and Smart Invoicing, Scanshare Capture takes multi-step, manual tasks to a new level of digitization. The application offers intelligent barcode detection and smart page splitting that enables you to capture multiple pages but store each page separately. Zonal character recognition extracts specific information from the document by analyzing specific zones and using that information to route, rename, or store the document in a specific location.</a:t>
            </a:r>
            <a:endParaRPr>
              <a:solidFill>
                <a:srgbClr val="1A1A1A"/>
              </a:solidFill>
              <a:latin typeface="Barlow"/>
              <a:ea typeface="Barlow"/>
              <a:cs typeface="Barlow"/>
              <a:sym typeface="Barlow"/>
            </a:endParaRPr>
          </a:p>
          <a:p>
            <a:pPr indent="2743" lvl="0" marL="6654"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As the application processes a document, custom workflow triggers are activated when processing conditions are met and dynamic decisions are made on the processing routes. For example, if a specific client name, matter number, or document type is detected, the system will trigger selected tasks such as filing the document in a specific CRM as an attachment or parsing the data into an accounting system. In any situation, you can create custom notifications and advanced scripting to allow for documents that require attention, review, or approval. </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Scanshare’s Smart OCR module enables intelligent data capturing to optimize inefficient document workflows where the user still requires manual data entry. </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No pre-classification required </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Create patterns based on verticals </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Match and validate the data with your database </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rPr lang="en-US">
                <a:solidFill>
                  <a:srgbClr val="1A1A1A"/>
                </a:solidFill>
                <a:latin typeface="Barlow"/>
                <a:ea typeface="Barlow"/>
                <a:cs typeface="Barlow"/>
                <a:sym typeface="Barlow"/>
              </a:rPr>
              <a:t>Add data and error validation combining the Verification module</a:t>
            </a:r>
            <a:endParaRPr>
              <a:solidFill>
                <a:srgbClr val="1A1A1A"/>
              </a:solidFill>
              <a:latin typeface="Barlow"/>
              <a:ea typeface="Barlow"/>
              <a:cs typeface="Barlow"/>
              <a:sym typeface="Barlow"/>
            </a:endParaRPr>
          </a:p>
          <a:p>
            <a:pPr indent="0" lvl="0" marL="0" marR="356642" rtl="0" algn="l">
              <a:lnSpc>
                <a:spcPct val="111066"/>
              </a:lnSpc>
              <a:spcBef>
                <a:spcPts val="732"/>
              </a:spcBef>
              <a:spcAft>
                <a:spcPts val="0"/>
              </a:spcAft>
              <a:buSzPts val="1100"/>
              <a:buNone/>
            </a:pPr>
            <a:r>
              <a:t/>
            </a:r>
            <a:endParaRPr>
              <a:solidFill>
                <a:srgbClr val="1A1A1A"/>
              </a:solidFill>
              <a:latin typeface="Barlow"/>
              <a:ea typeface="Barlow"/>
              <a:cs typeface="Barlow"/>
              <a:sym typeface="Barlow"/>
            </a:endParaRPr>
          </a:p>
        </p:txBody>
      </p:sp>
      <p:sp>
        <p:nvSpPr>
          <p:cNvPr id="246" name="Google Shape;246;g2430ad6ec18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30ad6ec18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430ad6ec18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438" lvl="0" marL="6959" marR="822223" rtl="0" algn="l">
              <a:lnSpc>
                <a:spcPct val="110156"/>
              </a:lnSpc>
              <a:spcBef>
                <a:spcPts val="732"/>
              </a:spcBef>
              <a:spcAft>
                <a:spcPts val="0"/>
              </a:spcAft>
              <a:buClr>
                <a:schemeClr val="dk1"/>
              </a:buClr>
              <a:buSzPts val="1100"/>
              <a:buFont typeface="Arial"/>
              <a:buNone/>
            </a:pPr>
            <a:r>
              <a:rPr lang="en-US">
                <a:solidFill>
                  <a:srgbClr val="1A1A1A"/>
                </a:solidFill>
                <a:latin typeface="Barlow"/>
                <a:ea typeface="Barlow"/>
                <a:cs typeface="Barlow"/>
                <a:sym typeface="Barlow"/>
              </a:rPr>
              <a:t>The last step in the advanced capture process is assuring that your digital data is stored in a place where it is accessible and useful for your organization. With more than 80 connectors in the Scanshare library, you can store your documents to almost endless locations, including our own file repository and many popular global document management systems, ERP platforms, CRM applications, and a host of cloud-based file storage platforms. With full integration to Active Directory and OAuth, accessing shared resources couldn’t be easier. Via their single sign-on, users only have access to the resources their network credentials or AD group permits, making it easier for system administrators.</a:t>
            </a:r>
            <a:endParaRPr>
              <a:solidFill>
                <a:srgbClr val="1A1A1A"/>
              </a:solidFill>
              <a:latin typeface="Barlow"/>
              <a:ea typeface="Barlow"/>
              <a:cs typeface="Barlow"/>
              <a:sym typeface="Barlow"/>
            </a:endParaRPr>
          </a:p>
          <a:p>
            <a:pPr indent="2438" lvl="0" marL="8483" marR="0" rtl="0" algn="l">
              <a:lnSpc>
                <a:spcPct val="111066"/>
              </a:lnSpc>
              <a:spcBef>
                <a:spcPts val="2060"/>
              </a:spcBef>
              <a:spcAft>
                <a:spcPts val="0"/>
              </a:spcAft>
              <a:buClr>
                <a:schemeClr val="dk1"/>
              </a:buClr>
              <a:buSzPts val="1100"/>
              <a:buFont typeface="Arial"/>
              <a:buNone/>
            </a:pPr>
            <a:r>
              <a:rPr lang="en-US">
                <a:solidFill>
                  <a:srgbClr val="1A1A1A"/>
                </a:solidFill>
                <a:latin typeface="Barlow"/>
                <a:ea typeface="Barlow"/>
                <a:cs typeface="Barlow"/>
                <a:sym typeface="Barlow"/>
              </a:rPr>
              <a:t>With the flexibility of the platform, Scanshare can streamline existing processes filling the gap with the existing third-party systems. </a:t>
            </a:r>
            <a:endParaRPr>
              <a:solidFill>
                <a:srgbClr val="1A1A1A"/>
              </a:solidFill>
              <a:latin typeface="Barlow"/>
              <a:ea typeface="Barlow"/>
              <a:cs typeface="Barlow"/>
              <a:sym typeface="Barlow"/>
            </a:endParaRPr>
          </a:p>
          <a:p>
            <a:pPr indent="-304800" lvl="0" marL="457200" rtl="0" algn="l">
              <a:spcBef>
                <a:spcPts val="866"/>
              </a:spcBef>
              <a:spcAft>
                <a:spcPts val="0"/>
              </a:spcAft>
              <a:buClr>
                <a:srgbClr val="1A1A1A"/>
              </a:buClr>
              <a:buSzPts val="1200"/>
              <a:buFont typeface="Barlow"/>
              <a:buChar char="●"/>
            </a:pPr>
            <a:r>
              <a:rPr lang="en-US">
                <a:solidFill>
                  <a:srgbClr val="1A1A1A"/>
                </a:solidFill>
                <a:latin typeface="Barlow"/>
                <a:ea typeface="Barlow"/>
                <a:cs typeface="Barlow"/>
                <a:sym typeface="Barlow"/>
              </a:rPr>
              <a:t>Multiple capture sources </a:t>
            </a:r>
            <a:endParaRPr>
              <a:solidFill>
                <a:srgbClr val="1A1A1A"/>
              </a:solidFill>
              <a:latin typeface="Barlow"/>
              <a:ea typeface="Barlow"/>
              <a:cs typeface="Barlow"/>
              <a:sym typeface="Barlow"/>
            </a:endParaRPr>
          </a:p>
          <a:p>
            <a:pPr indent="-304800" lvl="0" marL="457200" rtl="0" algn="l">
              <a:spcBef>
                <a:spcPts val="0"/>
              </a:spcBef>
              <a:spcAft>
                <a:spcPts val="0"/>
              </a:spcAft>
              <a:buClr>
                <a:srgbClr val="1A1A1A"/>
              </a:buClr>
              <a:buSzPts val="1200"/>
              <a:buFont typeface="Barlow"/>
              <a:buChar char="●"/>
            </a:pPr>
            <a:r>
              <a:rPr lang="en-US">
                <a:solidFill>
                  <a:srgbClr val="1A1A1A"/>
                </a:solidFill>
                <a:latin typeface="Barlow"/>
                <a:ea typeface="Barlow"/>
                <a:cs typeface="Barlow"/>
                <a:sym typeface="Barlow"/>
              </a:rPr>
              <a:t>Full workflow designer </a:t>
            </a:r>
            <a:endParaRPr>
              <a:solidFill>
                <a:srgbClr val="1A1A1A"/>
              </a:solidFill>
              <a:latin typeface="Barlow"/>
              <a:ea typeface="Barlow"/>
              <a:cs typeface="Barlow"/>
              <a:sym typeface="Barlow"/>
            </a:endParaRPr>
          </a:p>
          <a:p>
            <a:pPr indent="-304800" lvl="0" marL="457200" rtl="0" algn="l">
              <a:spcBef>
                <a:spcPts val="0"/>
              </a:spcBef>
              <a:spcAft>
                <a:spcPts val="0"/>
              </a:spcAft>
              <a:buClr>
                <a:srgbClr val="1A1A1A"/>
              </a:buClr>
              <a:buSzPts val="1200"/>
              <a:buFont typeface="Barlow"/>
              <a:buChar char="●"/>
            </a:pPr>
            <a:r>
              <a:rPr lang="en-US">
                <a:solidFill>
                  <a:srgbClr val="1A1A1A"/>
                </a:solidFill>
                <a:latin typeface="Barlow"/>
                <a:ea typeface="Barlow"/>
                <a:cs typeface="Barlow"/>
                <a:sym typeface="Barlow"/>
              </a:rPr>
              <a:t>Workflow triggering and variables </a:t>
            </a:r>
            <a:endParaRPr>
              <a:solidFill>
                <a:srgbClr val="1A1A1A"/>
              </a:solidFill>
              <a:latin typeface="Barlow"/>
              <a:ea typeface="Barlow"/>
              <a:cs typeface="Barlow"/>
              <a:sym typeface="Barlow"/>
            </a:endParaRPr>
          </a:p>
          <a:p>
            <a:pPr indent="-304800" lvl="0" marL="457200" rtl="0" algn="l">
              <a:spcBef>
                <a:spcPts val="0"/>
              </a:spcBef>
              <a:spcAft>
                <a:spcPts val="0"/>
              </a:spcAft>
              <a:buClr>
                <a:srgbClr val="1A1A1A"/>
              </a:buClr>
              <a:buSzPts val="1200"/>
              <a:buFont typeface="Barlow"/>
              <a:buChar char="●"/>
            </a:pPr>
            <a:r>
              <a:rPr lang="en-US">
                <a:solidFill>
                  <a:srgbClr val="1A1A1A"/>
                </a:solidFill>
                <a:latin typeface="Barlow"/>
                <a:ea typeface="Barlow"/>
                <a:cs typeface="Barlow"/>
                <a:sym typeface="Barlow"/>
              </a:rPr>
              <a:t>Connector packs </a:t>
            </a:r>
            <a:endParaRPr/>
          </a:p>
        </p:txBody>
      </p:sp>
      <p:sp>
        <p:nvSpPr>
          <p:cNvPr id="275" name="Google Shape;275;g2430ad6ec18_0_3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 Id="rId3"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p:nvPr>
            <p:ph idx="2" type="pic"/>
          </p:nvPr>
        </p:nvSpPr>
        <p:spPr>
          <a:xfrm>
            <a:off x="1792288" y="612775"/>
            <a:ext cx="5486400" cy="4114800"/>
          </a:xfrm>
          <a:prstGeom prst="rect">
            <a:avLst/>
          </a:prstGeom>
          <a:noFill/>
          <a:ln>
            <a:noFill/>
          </a:ln>
        </p:spPr>
      </p:sp>
      <p:sp>
        <p:nvSpPr>
          <p:cNvPr id="76" name="Google Shape;76;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Background Blank" type="blank">
  <p:cSld name="BLANK">
    <p:bg>
      <p:bgPr>
        <a:solidFill>
          <a:schemeClr val="accent6"/>
        </a:solidFill>
      </p:bgPr>
    </p:bg>
    <p:spTree>
      <p:nvGrpSpPr>
        <p:cNvPr id="98" name="Shape 9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DI Gray Background">
  <p:cSld name="BLANK_1">
    <p:bg>
      <p:bgPr>
        <a:solidFill>
          <a:schemeClr val="lt2"/>
        </a:solidFill>
      </p:bgPr>
    </p:bg>
    <p:spTree>
      <p:nvGrpSpPr>
        <p:cNvPr id="99" name="Shape 99"/>
        <p:cNvGrpSpPr/>
        <p:nvPr/>
      </p:nvGrpSpPr>
      <p:grpSpPr>
        <a:xfrm>
          <a:off x="0" y="0"/>
          <a:ext cx="0" cy="0"/>
          <a:chOff x="0" y="0"/>
          <a:chExt cx="0" cy="0"/>
        </a:xfrm>
      </p:grpSpPr>
      <p:pic>
        <p:nvPicPr>
          <p:cNvPr id="100" name="Google Shape;100;p16"/>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101" name="Google Shape;101;p16"/>
          <p:cNvGrpSpPr/>
          <p:nvPr/>
        </p:nvGrpSpPr>
        <p:grpSpPr>
          <a:xfrm>
            <a:off x="14344425" y="564356"/>
            <a:ext cx="373950" cy="389250"/>
            <a:chOff x="5555550" y="708750"/>
            <a:chExt cx="249300" cy="259500"/>
          </a:xfrm>
        </p:grpSpPr>
        <p:cxnSp>
          <p:nvCxnSpPr>
            <p:cNvPr id="102" name="Google Shape;102;p16"/>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03" name="Google Shape;103;p16"/>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04" name="Google Shape;104;p16"/>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DI Title + Content">
  <p:cSld name="Title and Content">
    <p:spTree>
      <p:nvGrpSpPr>
        <p:cNvPr id="105" name="Shape 105"/>
        <p:cNvGrpSpPr/>
        <p:nvPr/>
      </p:nvGrpSpPr>
      <p:grpSpPr>
        <a:xfrm>
          <a:off x="0" y="0"/>
          <a:ext cx="0" cy="0"/>
          <a:chOff x="0" y="0"/>
          <a:chExt cx="0" cy="0"/>
        </a:xfrm>
      </p:grpSpPr>
      <p:sp>
        <p:nvSpPr>
          <p:cNvPr id="106" name="Google Shape;106;p17"/>
          <p:cNvSpPr txBox="1"/>
          <p:nvPr>
            <p:ph type="title"/>
          </p:nvPr>
        </p:nvSpPr>
        <p:spPr>
          <a:xfrm>
            <a:off x="1197113" y="854138"/>
            <a:ext cx="15773400" cy="1988700"/>
          </a:xfrm>
          <a:prstGeom prst="rect">
            <a:avLst/>
          </a:prstGeom>
          <a:noFill/>
          <a:ln>
            <a:noFill/>
          </a:ln>
        </p:spPr>
        <p:txBody>
          <a:bodyPr anchorCtr="0" anchor="ctr" bIns="68550" lIns="137150" spcFirstLastPara="1" rIns="137150" wrap="square" tIns="68550">
            <a:noAutofit/>
          </a:bodyPr>
          <a:lstStyle>
            <a:lvl1pPr lvl="0" marR="0" rtl="0" algn="l">
              <a:lnSpc>
                <a:spcPct val="90000"/>
              </a:lnSpc>
              <a:spcBef>
                <a:spcPts val="0"/>
              </a:spcBef>
              <a:spcAft>
                <a:spcPts val="0"/>
              </a:spcAft>
              <a:buClr>
                <a:srgbClr val="253238"/>
              </a:buClr>
              <a:buSzPts val="6600"/>
              <a:buFont typeface="Barlow"/>
              <a:buNone/>
              <a:defRPr b="1" i="0" sz="6600" u="none" cap="none" strike="noStrike">
                <a:solidFill>
                  <a:srgbClr val="253238"/>
                </a:solidFill>
                <a:latin typeface="Barlow"/>
                <a:ea typeface="Barlow"/>
                <a:cs typeface="Barlow"/>
                <a:sym typeface="Barlow"/>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sp>
        <p:nvSpPr>
          <p:cNvPr id="107" name="Google Shape;107;p17"/>
          <p:cNvSpPr txBox="1"/>
          <p:nvPr>
            <p:ph idx="1" type="body"/>
          </p:nvPr>
        </p:nvSpPr>
        <p:spPr>
          <a:xfrm>
            <a:off x="1127700" y="2906063"/>
            <a:ext cx="15773400" cy="6526800"/>
          </a:xfrm>
          <a:prstGeom prst="rect">
            <a:avLst/>
          </a:prstGeom>
          <a:noFill/>
          <a:ln>
            <a:noFill/>
          </a:ln>
        </p:spPr>
        <p:txBody>
          <a:bodyPr anchorCtr="0" anchor="t" bIns="68550" lIns="137150" spcFirstLastPara="1" rIns="137150" wrap="square" tIns="68550">
            <a:noAutofit/>
          </a:bodyPr>
          <a:lstStyle>
            <a:lvl1pPr indent="-228600" lvl="0" marL="457200" marR="0" rtl="0" algn="l">
              <a:lnSpc>
                <a:spcPct val="90000"/>
              </a:lnSpc>
              <a:spcBef>
                <a:spcPts val="1500"/>
              </a:spcBef>
              <a:spcAft>
                <a:spcPts val="0"/>
              </a:spcAft>
              <a:buClr>
                <a:srgbClr val="3A3838"/>
              </a:buClr>
              <a:buSzPts val="4200"/>
              <a:buFont typeface="Barlow"/>
              <a:buNone/>
              <a:defRPr i="0" sz="4200" u="none" cap="none" strike="noStrike">
                <a:solidFill>
                  <a:srgbClr val="3A3838"/>
                </a:solidFill>
                <a:latin typeface="Barlow"/>
                <a:ea typeface="Barlow"/>
                <a:cs typeface="Barlow"/>
                <a:sym typeface="Barlow"/>
              </a:defRPr>
            </a:lvl1pPr>
            <a:lvl2pPr indent="-228600" lvl="1" marL="914400" marR="0" rtl="0" algn="l">
              <a:lnSpc>
                <a:spcPct val="90000"/>
              </a:lnSpc>
              <a:spcBef>
                <a:spcPts val="800"/>
              </a:spcBef>
              <a:spcAft>
                <a:spcPts val="0"/>
              </a:spcAft>
              <a:buClr>
                <a:srgbClr val="3A3838"/>
              </a:buClr>
              <a:buSzPts val="3600"/>
              <a:buFont typeface="Barlow"/>
              <a:buNone/>
              <a:defRPr i="0" sz="3600" u="none" cap="none" strike="noStrike">
                <a:solidFill>
                  <a:srgbClr val="3A3838"/>
                </a:solidFill>
                <a:latin typeface="Barlow"/>
                <a:ea typeface="Barlow"/>
                <a:cs typeface="Barlow"/>
                <a:sym typeface="Barlow"/>
              </a:defRPr>
            </a:lvl2pPr>
            <a:lvl3pPr indent="-228600" lvl="2" marL="1371600" marR="0" rtl="0" algn="l">
              <a:lnSpc>
                <a:spcPct val="90000"/>
              </a:lnSpc>
              <a:spcBef>
                <a:spcPts val="800"/>
              </a:spcBef>
              <a:spcAft>
                <a:spcPts val="0"/>
              </a:spcAft>
              <a:buClr>
                <a:srgbClr val="3A3838"/>
              </a:buClr>
              <a:buSzPts val="3000"/>
              <a:buFont typeface="Barlow"/>
              <a:buNone/>
              <a:defRPr i="0" sz="3000" u="none" cap="none" strike="noStrike">
                <a:solidFill>
                  <a:srgbClr val="3A3838"/>
                </a:solidFill>
                <a:latin typeface="Barlow"/>
                <a:ea typeface="Barlow"/>
                <a:cs typeface="Barlow"/>
                <a:sym typeface="Barlow"/>
              </a:defRPr>
            </a:lvl3pPr>
            <a:lvl4pPr indent="-228600" lvl="3" marL="18288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4pPr>
            <a:lvl5pPr indent="-228600" lvl="4" marL="22860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5pPr>
            <a:lvl6pPr indent="-400050" lvl="5" marL="27432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6pPr>
            <a:lvl7pPr indent="-400050" lvl="6" marL="32004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7pPr>
            <a:lvl8pPr indent="-400050" lvl="7" marL="36576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8pPr>
            <a:lvl9pPr indent="-400050" lvl="8" marL="41148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9pPr>
          </a:lstStyle>
          <a:p/>
        </p:txBody>
      </p:sp>
      <p:pic>
        <p:nvPicPr>
          <p:cNvPr id="108" name="Google Shape;108;p17"/>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109" name="Google Shape;109;p17"/>
          <p:cNvGrpSpPr/>
          <p:nvPr/>
        </p:nvGrpSpPr>
        <p:grpSpPr>
          <a:xfrm>
            <a:off x="14344425" y="564356"/>
            <a:ext cx="373950" cy="389250"/>
            <a:chOff x="5555550" y="708750"/>
            <a:chExt cx="249300" cy="259500"/>
          </a:xfrm>
        </p:grpSpPr>
        <p:cxnSp>
          <p:nvCxnSpPr>
            <p:cNvPr id="110" name="Google Shape;110;p17"/>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11" name="Google Shape;111;p17"/>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12" name="Google Shape;112;p17"/>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extLst>
    <p:ext uri="{DCECCB84-F9BA-43D5-87BE-67443E8EF086}">
      <p15:sldGuideLst>
        <p15:guide id="1" pos="5760">
          <p15:clr>
            <a:srgbClr val="FBAE40"/>
          </p15:clr>
        </p15:guide>
        <p15:guide id="2" pos="792">
          <p15:clr>
            <a:srgbClr val="FBAE40"/>
          </p15:clr>
        </p15:guide>
        <p15:guide id="3" pos="107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anshare + ACDI Blank">
  <p:cSld name="Blank">
    <p:spTree>
      <p:nvGrpSpPr>
        <p:cNvPr id="113" name="Shape 113"/>
        <p:cNvGrpSpPr/>
        <p:nvPr/>
      </p:nvGrpSpPr>
      <p:grpSpPr>
        <a:xfrm>
          <a:off x="0" y="0"/>
          <a:ext cx="0" cy="0"/>
          <a:chOff x="0" y="0"/>
          <a:chExt cx="0" cy="0"/>
        </a:xfrm>
      </p:grpSpPr>
      <p:pic>
        <p:nvPicPr>
          <p:cNvPr id="114" name="Google Shape;114;p18"/>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115" name="Google Shape;115;p18"/>
          <p:cNvGrpSpPr/>
          <p:nvPr/>
        </p:nvGrpSpPr>
        <p:grpSpPr>
          <a:xfrm>
            <a:off x="14344425" y="564356"/>
            <a:ext cx="373950" cy="389250"/>
            <a:chOff x="5555550" y="708750"/>
            <a:chExt cx="249300" cy="259500"/>
          </a:xfrm>
        </p:grpSpPr>
        <p:cxnSp>
          <p:nvCxnSpPr>
            <p:cNvPr id="116" name="Google Shape;116;p18"/>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17" name="Google Shape;117;p18"/>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18" name="Google Shape;118;p18"/>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DI Divider Page Navy" type="secHead">
  <p:cSld name="SECTION_HEADER">
    <p:bg>
      <p:bgPr>
        <a:solidFill>
          <a:srgbClr val="253238"/>
        </a:solidFill>
      </p:bgPr>
    </p:bg>
    <p:spTree>
      <p:nvGrpSpPr>
        <p:cNvPr id="119" name="Shape 119"/>
        <p:cNvGrpSpPr/>
        <p:nvPr/>
      </p:nvGrpSpPr>
      <p:grpSpPr>
        <a:xfrm>
          <a:off x="0" y="0"/>
          <a:ext cx="0" cy="0"/>
          <a:chOff x="0" y="0"/>
          <a:chExt cx="0" cy="0"/>
        </a:xfrm>
      </p:grpSpPr>
      <p:sp>
        <p:nvSpPr>
          <p:cNvPr id="120" name="Google Shape;120;p19"/>
          <p:cNvSpPr txBox="1"/>
          <p:nvPr>
            <p:ph type="title"/>
          </p:nvPr>
        </p:nvSpPr>
        <p:spPr>
          <a:xfrm>
            <a:off x="1247775" y="2564607"/>
            <a:ext cx="15773400" cy="42792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rgbClr val="8DC53E"/>
              </a:buClr>
              <a:buSzPts val="6600"/>
              <a:buFont typeface="Calibri"/>
              <a:buNone/>
              <a:defRPr sz="6600">
                <a:solidFill>
                  <a:srgbClr val="8DC53E"/>
                </a:solidFil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21" name="Google Shape;121;p19"/>
          <p:cNvSpPr txBox="1"/>
          <p:nvPr>
            <p:ph idx="1" type="body"/>
          </p:nvPr>
        </p:nvSpPr>
        <p:spPr>
          <a:xfrm>
            <a:off x="1247775" y="6884194"/>
            <a:ext cx="15773400" cy="22506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chemeClr val="lt1"/>
              </a:buClr>
              <a:buSzPts val="4500"/>
              <a:buFont typeface="Barlow SemiBold"/>
              <a:buNone/>
              <a:defRPr i="0" sz="4500">
                <a:solidFill>
                  <a:schemeClr val="lt1"/>
                </a:solidFill>
                <a:latin typeface="Barlow SemiBold"/>
                <a:ea typeface="Barlow SemiBold"/>
                <a:cs typeface="Barlow SemiBold"/>
                <a:sym typeface="Barlow SemiBold"/>
              </a:defRPr>
            </a:lvl1pPr>
            <a:lvl2pPr indent="-228600" lvl="1" marL="914400" rtl="0" algn="l">
              <a:lnSpc>
                <a:spcPct val="90000"/>
              </a:lnSpc>
              <a:spcBef>
                <a:spcPts val="800"/>
              </a:spcBef>
              <a:spcAft>
                <a:spcPts val="0"/>
              </a:spcAft>
              <a:buClr>
                <a:srgbClr val="888888"/>
              </a:buClr>
              <a:buSzPts val="3000"/>
              <a:buFont typeface="Barlow SemiBold"/>
              <a:buNone/>
              <a:defRPr sz="3000">
                <a:solidFill>
                  <a:srgbClr val="888888"/>
                </a:solidFill>
                <a:latin typeface="Barlow SemiBold"/>
                <a:ea typeface="Barlow SemiBold"/>
                <a:cs typeface="Barlow SemiBold"/>
                <a:sym typeface="Barlow SemiBold"/>
              </a:defRPr>
            </a:lvl2pPr>
            <a:lvl3pPr indent="-228600" lvl="2" marL="1371600" rtl="0" algn="l">
              <a:lnSpc>
                <a:spcPct val="90000"/>
              </a:lnSpc>
              <a:spcBef>
                <a:spcPts val="800"/>
              </a:spcBef>
              <a:spcAft>
                <a:spcPts val="0"/>
              </a:spcAft>
              <a:buClr>
                <a:srgbClr val="888888"/>
              </a:buClr>
              <a:buSzPts val="2700"/>
              <a:buFont typeface="Barlow SemiBold"/>
              <a:buNone/>
              <a:defRPr sz="2700">
                <a:solidFill>
                  <a:srgbClr val="888888"/>
                </a:solidFill>
                <a:latin typeface="Barlow SemiBold"/>
                <a:ea typeface="Barlow SemiBold"/>
                <a:cs typeface="Barlow SemiBold"/>
                <a:sym typeface="Barlow SemiBold"/>
              </a:defRPr>
            </a:lvl3pPr>
            <a:lvl4pPr indent="-228600" lvl="3" marL="1828800" rtl="0" algn="l">
              <a:lnSpc>
                <a:spcPct val="90000"/>
              </a:lnSpc>
              <a:spcBef>
                <a:spcPts val="800"/>
              </a:spcBef>
              <a:spcAft>
                <a:spcPts val="0"/>
              </a:spcAft>
              <a:buClr>
                <a:srgbClr val="888888"/>
              </a:buClr>
              <a:buSzPts val="2400"/>
              <a:buFont typeface="Barlow SemiBold"/>
              <a:buNone/>
              <a:defRPr sz="2400">
                <a:solidFill>
                  <a:srgbClr val="888888"/>
                </a:solidFill>
                <a:latin typeface="Barlow SemiBold"/>
                <a:ea typeface="Barlow SemiBold"/>
                <a:cs typeface="Barlow SemiBold"/>
                <a:sym typeface="Barlow SemiBold"/>
              </a:defRPr>
            </a:lvl4pPr>
            <a:lvl5pPr indent="-228600" lvl="4" marL="2286000" rtl="0" algn="l">
              <a:lnSpc>
                <a:spcPct val="90000"/>
              </a:lnSpc>
              <a:spcBef>
                <a:spcPts val="800"/>
              </a:spcBef>
              <a:spcAft>
                <a:spcPts val="0"/>
              </a:spcAft>
              <a:buClr>
                <a:srgbClr val="888888"/>
              </a:buClr>
              <a:buSzPts val="2400"/>
              <a:buFont typeface="Barlow SemiBold"/>
              <a:buNone/>
              <a:defRPr sz="2400">
                <a:solidFill>
                  <a:srgbClr val="888888"/>
                </a:solidFill>
                <a:latin typeface="Barlow SemiBold"/>
                <a:ea typeface="Barlow SemiBold"/>
                <a:cs typeface="Barlow SemiBold"/>
                <a:sym typeface="Barlow SemiBold"/>
              </a:defRPr>
            </a:lvl5pPr>
            <a:lvl6pPr indent="-228600" lvl="5" marL="2743200" rtl="0" algn="l">
              <a:lnSpc>
                <a:spcPct val="90000"/>
              </a:lnSpc>
              <a:spcBef>
                <a:spcPts val="800"/>
              </a:spcBef>
              <a:spcAft>
                <a:spcPts val="0"/>
              </a:spcAft>
              <a:buClr>
                <a:srgbClr val="888888"/>
              </a:buClr>
              <a:buSzPts val="2400"/>
              <a:buFont typeface="Barlow SemiBold"/>
              <a:buNone/>
              <a:defRPr sz="2400">
                <a:solidFill>
                  <a:srgbClr val="888888"/>
                </a:solidFill>
                <a:latin typeface="Barlow SemiBold"/>
                <a:ea typeface="Barlow SemiBold"/>
                <a:cs typeface="Barlow SemiBold"/>
                <a:sym typeface="Barlow SemiBold"/>
              </a:defRPr>
            </a:lvl6pPr>
            <a:lvl7pPr indent="-228600" lvl="6" marL="3200400" rtl="0" algn="l">
              <a:lnSpc>
                <a:spcPct val="90000"/>
              </a:lnSpc>
              <a:spcBef>
                <a:spcPts val="800"/>
              </a:spcBef>
              <a:spcAft>
                <a:spcPts val="0"/>
              </a:spcAft>
              <a:buClr>
                <a:srgbClr val="888888"/>
              </a:buClr>
              <a:buSzPts val="2400"/>
              <a:buFont typeface="Barlow SemiBold"/>
              <a:buNone/>
              <a:defRPr sz="2400">
                <a:solidFill>
                  <a:srgbClr val="888888"/>
                </a:solidFill>
                <a:latin typeface="Barlow SemiBold"/>
                <a:ea typeface="Barlow SemiBold"/>
                <a:cs typeface="Barlow SemiBold"/>
                <a:sym typeface="Barlow SemiBold"/>
              </a:defRPr>
            </a:lvl7pPr>
            <a:lvl8pPr indent="-228600" lvl="7" marL="3657600" rtl="0" algn="l">
              <a:lnSpc>
                <a:spcPct val="90000"/>
              </a:lnSpc>
              <a:spcBef>
                <a:spcPts val="800"/>
              </a:spcBef>
              <a:spcAft>
                <a:spcPts val="0"/>
              </a:spcAft>
              <a:buClr>
                <a:srgbClr val="888888"/>
              </a:buClr>
              <a:buSzPts val="2400"/>
              <a:buFont typeface="Barlow SemiBold"/>
              <a:buNone/>
              <a:defRPr sz="2400">
                <a:solidFill>
                  <a:srgbClr val="888888"/>
                </a:solidFill>
                <a:latin typeface="Barlow SemiBold"/>
                <a:ea typeface="Barlow SemiBold"/>
                <a:cs typeface="Barlow SemiBold"/>
                <a:sym typeface="Barlow SemiBold"/>
              </a:defRPr>
            </a:lvl8pPr>
            <a:lvl9pPr indent="-228600" lvl="8" marL="4114800" rtl="0" algn="l">
              <a:lnSpc>
                <a:spcPct val="90000"/>
              </a:lnSpc>
              <a:spcBef>
                <a:spcPts val="800"/>
              </a:spcBef>
              <a:spcAft>
                <a:spcPts val="0"/>
              </a:spcAft>
              <a:buClr>
                <a:srgbClr val="888888"/>
              </a:buClr>
              <a:buSzPts val="2400"/>
              <a:buNone/>
              <a:defRPr sz="2400">
                <a:solidFill>
                  <a:srgbClr val="888888"/>
                </a:solidFill>
              </a:defRPr>
            </a:lvl9pPr>
          </a:lstStyle>
          <a:p/>
        </p:txBody>
      </p:sp>
      <p:pic>
        <p:nvPicPr>
          <p:cNvPr id="122" name="Google Shape;122;p19"/>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123" name="Google Shape;123;p19"/>
          <p:cNvGrpSpPr/>
          <p:nvPr/>
        </p:nvGrpSpPr>
        <p:grpSpPr>
          <a:xfrm>
            <a:off x="14344425" y="564356"/>
            <a:ext cx="373950" cy="389250"/>
            <a:chOff x="5555550" y="708750"/>
            <a:chExt cx="249300" cy="259500"/>
          </a:xfrm>
        </p:grpSpPr>
        <p:cxnSp>
          <p:nvCxnSpPr>
            <p:cNvPr id="124" name="Google Shape;124;p19"/>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25" name="Google Shape;125;p19"/>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26" name="Google Shape;126;p19"/>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DI Title + 2 Column Content" type="twoObj">
  <p:cSld name="TWO_OBJECTS">
    <p:spTree>
      <p:nvGrpSpPr>
        <p:cNvPr id="127" name="Shape 127"/>
        <p:cNvGrpSpPr/>
        <p:nvPr/>
      </p:nvGrpSpPr>
      <p:grpSpPr>
        <a:xfrm>
          <a:off x="0" y="0"/>
          <a:ext cx="0" cy="0"/>
          <a:chOff x="0" y="0"/>
          <a:chExt cx="0" cy="0"/>
        </a:xfrm>
      </p:grpSpPr>
      <p:sp>
        <p:nvSpPr>
          <p:cNvPr id="128" name="Google Shape;128;p20"/>
          <p:cNvSpPr txBox="1"/>
          <p:nvPr>
            <p:ph idx="1" type="body"/>
          </p:nvPr>
        </p:nvSpPr>
        <p:spPr>
          <a:xfrm>
            <a:off x="1257300" y="3371850"/>
            <a:ext cx="7772400" cy="5579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rgbClr val="3A3838"/>
              </a:buClr>
              <a:buSzPts val="2700"/>
              <a:buNone/>
              <a:defRPr sz="2700"/>
            </a:lvl1pPr>
            <a:lvl2pPr indent="-228600" lvl="1" marL="914400" rtl="0" algn="l">
              <a:lnSpc>
                <a:spcPct val="90000"/>
              </a:lnSpc>
              <a:spcBef>
                <a:spcPts val="800"/>
              </a:spcBef>
              <a:spcAft>
                <a:spcPts val="0"/>
              </a:spcAft>
              <a:buClr>
                <a:srgbClr val="3A3838"/>
              </a:buClr>
              <a:buSzPts val="2400"/>
              <a:buNone/>
              <a:defRPr sz="2400"/>
            </a:lvl2pPr>
            <a:lvl3pPr indent="-228600" lvl="2" marL="1371600" rtl="0" algn="l">
              <a:lnSpc>
                <a:spcPct val="90000"/>
              </a:lnSpc>
              <a:spcBef>
                <a:spcPts val="800"/>
              </a:spcBef>
              <a:spcAft>
                <a:spcPts val="0"/>
              </a:spcAft>
              <a:buClr>
                <a:srgbClr val="3A3838"/>
              </a:buClr>
              <a:buSzPts val="2100"/>
              <a:buNone/>
              <a:defRPr sz="2100"/>
            </a:lvl3pPr>
            <a:lvl4pPr indent="-228600" lvl="3" marL="1828800" rtl="0" algn="l">
              <a:lnSpc>
                <a:spcPct val="90000"/>
              </a:lnSpc>
              <a:spcBef>
                <a:spcPts val="800"/>
              </a:spcBef>
              <a:spcAft>
                <a:spcPts val="0"/>
              </a:spcAft>
              <a:buClr>
                <a:srgbClr val="3A3838"/>
              </a:buClr>
              <a:buSzPts val="1800"/>
              <a:buNone/>
              <a:defRPr sz="1800"/>
            </a:lvl4pPr>
            <a:lvl5pPr indent="-228600" lvl="4" marL="2286000" rtl="0" algn="l">
              <a:lnSpc>
                <a:spcPct val="90000"/>
              </a:lnSpc>
              <a:spcBef>
                <a:spcPts val="800"/>
              </a:spcBef>
              <a:spcAft>
                <a:spcPts val="0"/>
              </a:spcAft>
              <a:buClr>
                <a:srgbClr val="3A3838"/>
              </a:buClr>
              <a:buSzPts val="1800"/>
              <a:buNone/>
              <a:defRPr sz="18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9" name="Google Shape;129;p20"/>
          <p:cNvSpPr txBox="1"/>
          <p:nvPr>
            <p:ph idx="2" type="body"/>
          </p:nvPr>
        </p:nvSpPr>
        <p:spPr>
          <a:xfrm>
            <a:off x="9258300" y="3371850"/>
            <a:ext cx="7772400" cy="55791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rgbClr val="3A3838"/>
              </a:buClr>
              <a:buSzPts val="2700"/>
              <a:buNone/>
              <a:defRPr sz="2700"/>
            </a:lvl1pPr>
            <a:lvl2pPr indent="-228600" lvl="1" marL="914400" rtl="0" algn="l">
              <a:lnSpc>
                <a:spcPct val="90000"/>
              </a:lnSpc>
              <a:spcBef>
                <a:spcPts val="800"/>
              </a:spcBef>
              <a:spcAft>
                <a:spcPts val="0"/>
              </a:spcAft>
              <a:buClr>
                <a:srgbClr val="3A3838"/>
              </a:buClr>
              <a:buSzPts val="2400"/>
              <a:buNone/>
              <a:defRPr sz="2400"/>
            </a:lvl2pPr>
            <a:lvl3pPr indent="-228600" lvl="2" marL="1371600" rtl="0" algn="l">
              <a:lnSpc>
                <a:spcPct val="90000"/>
              </a:lnSpc>
              <a:spcBef>
                <a:spcPts val="800"/>
              </a:spcBef>
              <a:spcAft>
                <a:spcPts val="0"/>
              </a:spcAft>
              <a:buClr>
                <a:srgbClr val="3A3838"/>
              </a:buClr>
              <a:buSzPts val="2100"/>
              <a:buNone/>
              <a:defRPr sz="2100"/>
            </a:lvl3pPr>
            <a:lvl4pPr indent="-228600" lvl="3" marL="1828800" rtl="0" algn="l">
              <a:lnSpc>
                <a:spcPct val="90000"/>
              </a:lnSpc>
              <a:spcBef>
                <a:spcPts val="800"/>
              </a:spcBef>
              <a:spcAft>
                <a:spcPts val="0"/>
              </a:spcAft>
              <a:buClr>
                <a:srgbClr val="3A3838"/>
              </a:buClr>
              <a:buSzPts val="1800"/>
              <a:buNone/>
              <a:defRPr sz="1800"/>
            </a:lvl4pPr>
            <a:lvl5pPr indent="-228600" lvl="4" marL="2286000" rtl="0" algn="l">
              <a:lnSpc>
                <a:spcPct val="90000"/>
              </a:lnSpc>
              <a:spcBef>
                <a:spcPts val="800"/>
              </a:spcBef>
              <a:spcAft>
                <a:spcPts val="0"/>
              </a:spcAft>
              <a:buClr>
                <a:srgbClr val="3A3838"/>
              </a:buClr>
              <a:buSzPts val="1800"/>
              <a:buNone/>
              <a:defRPr sz="1800"/>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30" name="Google Shape;130;p20"/>
          <p:cNvSpPr txBox="1"/>
          <p:nvPr>
            <p:ph type="title"/>
          </p:nvPr>
        </p:nvSpPr>
        <p:spPr>
          <a:xfrm>
            <a:off x="1257300" y="1185694"/>
            <a:ext cx="15773400" cy="1988700"/>
          </a:xfrm>
          <a:prstGeom prst="rect">
            <a:avLst/>
          </a:prstGeom>
          <a:noFill/>
          <a:ln>
            <a:noFill/>
          </a:ln>
        </p:spPr>
        <p:txBody>
          <a:bodyPr anchorCtr="0" anchor="ctr" bIns="68550" lIns="137150" spcFirstLastPara="1" rIns="137150" wrap="square" tIns="68550">
            <a:noAutofit/>
          </a:bodyPr>
          <a:lstStyle>
            <a:lvl1pPr lvl="0" marR="0" rtl="0" algn="l">
              <a:lnSpc>
                <a:spcPct val="90000"/>
              </a:lnSpc>
              <a:spcBef>
                <a:spcPts val="0"/>
              </a:spcBef>
              <a:spcAft>
                <a:spcPts val="0"/>
              </a:spcAft>
              <a:buClr>
                <a:srgbClr val="253238"/>
              </a:buClr>
              <a:buSzPts val="6600"/>
              <a:buFont typeface="Barlow"/>
              <a:buNone/>
              <a:defRPr b="1" i="0" sz="6600" u="none" cap="none" strike="noStrike">
                <a:solidFill>
                  <a:srgbClr val="253238"/>
                </a:solidFill>
                <a:latin typeface="Barlow"/>
                <a:ea typeface="Barlow"/>
                <a:cs typeface="Barlow"/>
                <a:sym typeface="Barlow"/>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pic>
        <p:nvPicPr>
          <p:cNvPr id="131" name="Google Shape;131;p20"/>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132" name="Google Shape;132;p20"/>
          <p:cNvGrpSpPr/>
          <p:nvPr/>
        </p:nvGrpSpPr>
        <p:grpSpPr>
          <a:xfrm>
            <a:off x="14344425" y="564356"/>
            <a:ext cx="373950" cy="389250"/>
            <a:chOff x="5555550" y="708750"/>
            <a:chExt cx="249300" cy="259500"/>
          </a:xfrm>
        </p:grpSpPr>
        <p:cxnSp>
          <p:nvCxnSpPr>
            <p:cNvPr id="133" name="Google Shape;133;p20"/>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34" name="Google Shape;134;p20"/>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35" name="Google Shape;135;p20"/>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extLst>
    <p:ext uri="{DCECCB84-F9BA-43D5-87BE-67443E8EF086}">
      <p15:sldGuideLst>
        <p15:guide id="1" pos="5760">
          <p15:clr>
            <a:srgbClr val="FBAE40"/>
          </p15:clr>
        </p15:guide>
        <p15:guide id="2" pos="792">
          <p15:clr>
            <a:srgbClr val="FBAE40"/>
          </p15:clr>
        </p15:guide>
        <p15:guide id="3" pos="107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36" name="Shape 136"/>
        <p:cNvGrpSpPr/>
        <p:nvPr/>
      </p:nvGrpSpPr>
      <p:grpSpPr>
        <a:xfrm>
          <a:off x="0" y="0"/>
          <a:ext cx="0" cy="0"/>
          <a:chOff x="0" y="0"/>
          <a:chExt cx="0" cy="0"/>
        </a:xfrm>
      </p:grpSpPr>
      <p:sp>
        <p:nvSpPr>
          <p:cNvPr id="137" name="Google Shape;137;p21"/>
          <p:cNvSpPr txBox="1"/>
          <p:nvPr>
            <p:ph idx="12" type="sldNum"/>
          </p:nvPr>
        </p:nvSpPr>
        <p:spPr>
          <a:xfrm>
            <a:off x="16944916" y="9326434"/>
            <a:ext cx="1097700" cy="786900"/>
          </a:xfrm>
          <a:prstGeom prst="rect">
            <a:avLst/>
          </a:prstGeom>
        </p:spPr>
        <p:txBody>
          <a:bodyPr anchorCtr="0" anchor="ctr" bIns="68550" lIns="137150" spcFirstLastPara="1" rIns="137150" wrap="square" tIns="68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DI Title + Content">
  <p:cSld name="Title and Content">
    <p:spTree>
      <p:nvGrpSpPr>
        <p:cNvPr id="19" name="Shape 19"/>
        <p:cNvGrpSpPr/>
        <p:nvPr/>
      </p:nvGrpSpPr>
      <p:grpSpPr>
        <a:xfrm>
          <a:off x="0" y="0"/>
          <a:ext cx="0" cy="0"/>
          <a:chOff x="0" y="0"/>
          <a:chExt cx="0" cy="0"/>
        </a:xfrm>
      </p:grpSpPr>
      <p:sp>
        <p:nvSpPr>
          <p:cNvPr id="20" name="Google Shape;20;p3"/>
          <p:cNvSpPr txBox="1"/>
          <p:nvPr>
            <p:ph type="title"/>
          </p:nvPr>
        </p:nvSpPr>
        <p:spPr>
          <a:xfrm>
            <a:off x="1197113" y="854138"/>
            <a:ext cx="15773400" cy="1988700"/>
          </a:xfrm>
          <a:prstGeom prst="rect">
            <a:avLst/>
          </a:prstGeom>
          <a:noFill/>
          <a:ln>
            <a:noFill/>
          </a:ln>
        </p:spPr>
        <p:txBody>
          <a:bodyPr anchorCtr="0" anchor="ctr" bIns="68550" lIns="137150" spcFirstLastPara="1" rIns="137150" wrap="square" tIns="68550">
            <a:normAutofit/>
          </a:bodyPr>
          <a:lstStyle>
            <a:lvl1pPr lvl="0" marR="0" rtl="0" algn="l">
              <a:lnSpc>
                <a:spcPct val="90000"/>
              </a:lnSpc>
              <a:spcBef>
                <a:spcPts val="0"/>
              </a:spcBef>
              <a:spcAft>
                <a:spcPts val="0"/>
              </a:spcAft>
              <a:buClr>
                <a:srgbClr val="0982B1"/>
              </a:buClr>
              <a:buSzPts val="6600"/>
              <a:buFont typeface="Barlow"/>
              <a:buNone/>
              <a:defRPr b="1" i="0" sz="6600" u="none" cap="none" strike="noStrike">
                <a:solidFill>
                  <a:srgbClr val="0982B1"/>
                </a:solidFill>
                <a:latin typeface="Barlow"/>
                <a:ea typeface="Barlow"/>
                <a:cs typeface="Barlow"/>
                <a:sym typeface="Barlow"/>
              </a:defRPr>
            </a:lvl1pPr>
            <a:lvl2pPr lvl="1" rtl="0">
              <a:spcBef>
                <a:spcPts val="0"/>
              </a:spcBef>
              <a:spcAft>
                <a:spcPts val="0"/>
              </a:spcAft>
              <a:buSzPts val="1400"/>
              <a:buNone/>
              <a:defRPr sz="2700"/>
            </a:lvl2pPr>
            <a:lvl3pPr lvl="2" rtl="0">
              <a:spcBef>
                <a:spcPts val="0"/>
              </a:spcBef>
              <a:spcAft>
                <a:spcPts val="0"/>
              </a:spcAft>
              <a:buSzPts val="1400"/>
              <a:buNone/>
              <a:defRPr sz="2700"/>
            </a:lvl3pPr>
            <a:lvl4pPr lvl="3" rtl="0">
              <a:spcBef>
                <a:spcPts val="0"/>
              </a:spcBef>
              <a:spcAft>
                <a:spcPts val="0"/>
              </a:spcAft>
              <a:buSzPts val="1400"/>
              <a:buNone/>
              <a:defRPr sz="2700"/>
            </a:lvl4pPr>
            <a:lvl5pPr lvl="4" rtl="0">
              <a:spcBef>
                <a:spcPts val="0"/>
              </a:spcBef>
              <a:spcAft>
                <a:spcPts val="0"/>
              </a:spcAft>
              <a:buSzPts val="1400"/>
              <a:buNone/>
              <a:defRPr sz="2700"/>
            </a:lvl5pPr>
            <a:lvl6pPr lvl="5" rtl="0">
              <a:spcBef>
                <a:spcPts val="0"/>
              </a:spcBef>
              <a:spcAft>
                <a:spcPts val="0"/>
              </a:spcAft>
              <a:buSzPts val="1400"/>
              <a:buNone/>
              <a:defRPr sz="2700"/>
            </a:lvl6pPr>
            <a:lvl7pPr lvl="6" rtl="0">
              <a:spcBef>
                <a:spcPts val="0"/>
              </a:spcBef>
              <a:spcAft>
                <a:spcPts val="0"/>
              </a:spcAft>
              <a:buSzPts val="1400"/>
              <a:buNone/>
              <a:defRPr sz="2700"/>
            </a:lvl7pPr>
            <a:lvl8pPr lvl="7" rtl="0">
              <a:spcBef>
                <a:spcPts val="0"/>
              </a:spcBef>
              <a:spcAft>
                <a:spcPts val="0"/>
              </a:spcAft>
              <a:buSzPts val="1400"/>
              <a:buNone/>
              <a:defRPr sz="2700"/>
            </a:lvl8pPr>
            <a:lvl9pPr lvl="8" rtl="0">
              <a:spcBef>
                <a:spcPts val="0"/>
              </a:spcBef>
              <a:spcAft>
                <a:spcPts val="0"/>
              </a:spcAft>
              <a:buSzPts val="1400"/>
              <a:buNone/>
              <a:defRPr sz="2700"/>
            </a:lvl9pPr>
          </a:lstStyle>
          <a:p/>
        </p:txBody>
      </p:sp>
      <p:sp>
        <p:nvSpPr>
          <p:cNvPr id="21" name="Google Shape;21;p3"/>
          <p:cNvSpPr txBox="1"/>
          <p:nvPr>
            <p:ph idx="1" type="body"/>
          </p:nvPr>
        </p:nvSpPr>
        <p:spPr>
          <a:xfrm>
            <a:off x="1127700" y="2906063"/>
            <a:ext cx="15773400" cy="6526800"/>
          </a:xfrm>
          <a:prstGeom prst="rect">
            <a:avLst/>
          </a:prstGeom>
          <a:noFill/>
          <a:ln>
            <a:noFill/>
          </a:ln>
        </p:spPr>
        <p:txBody>
          <a:bodyPr anchorCtr="0" anchor="t" bIns="68550" lIns="137150" spcFirstLastPara="1" rIns="137150" wrap="square" tIns="68550">
            <a:normAutofit/>
          </a:bodyPr>
          <a:lstStyle>
            <a:lvl1pPr indent="-228600" lvl="0" marL="457200" marR="0" rtl="0" algn="l">
              <a:lnSpc>
                <a:spcPct val="90000"/>
              </a:lnSpc>
              <a:spcBef>
                <a:spcPts val="1500"/>
              </a:spcBef>
              <a:spcAft>
                <a:spcPts val="0"/>
              </a:spcAft>
              <a:buClr>
                <a:srgbClr val="3A3838"/>
              </a:buClr>
              <a:buSzPts val="4200"/>
              <a:buFont typeface="Barlow"/>
              <a:buNone/>
              <a:defRPr i="0" sz="4200" u="none" cap="none" strike="noStrike">
                <a:solidFill>
                  <a:srgbClr val="3A3838"/>
                </a:solidFill>
                <a:latin typeface="Barlow"/>
                <a:ea typeface="Barlow"/>
                <a:cs typeface="Barlow"/>
                <a:sym typeface="Barlow"/>
              </a:defRPr>
            </a:lvl1pPr>
            <a:lvl2pPr indent="-228600" lvl="1" marL="914400" marR="0" rtl="0" algn="l">
              <a:lnSpc>
                <a:spcPct val="90000"/>
              </a:lnSpc>
              <a:spcBef>
                <a:spcPts val="800"/>
              </a:spcBef>
              <a:spcAft>
                <a:spcPts val="0"/>
              </a:spcAft>
              <a:buClr>
                <a:srgbClr val="3A3838"/>
              </a:buClr>
              <a:buSzPts val="3600"/>
              <a:buFont typeface="Barlow"/>
              <a:buNone/>
              <a:defRPr i="0" sz="3600" u="none" cap="none" strike="noStrike">
                <a:solidFill>
                  <a:srgbClr val="3A3838"/>
                </a:solidFill>
                <a:latin typeface="Barlow"/>
                <a:ea typeface="Barlow"/>
                <a:cs typeface="Barlow"/>
                <a:sym typeface="Barlow"/>
              </a:defRPr>
            </a:lvl2pPr>
            <a:lvl3pPr indent="-228600" lvl="2" marL="1371600" marR="0" rtl="0" algn="l">
              <a:lnSpc>
                <a:spcPct val="90000"/>
              </a:lnSpc>
              <a:spcBef>
                <a:spcPts val="800"/>
              </a:spcBef>
              <a:spcAft>
                <a:spcPts val="0"/>
              </a:spcAft>
              <a:buClr>
                <a:srgbClr val="3A3838"/>
              </a:buClr>
              <a:buSzPts val="3000"/>
              <a:buFont typeface="Barlow"/>
              <a:buNone/>
              <a:defRPr i="0" sz="3000" u="none" cap="none" strike="noStrike">
                <a:solidFill>
                  <a:srgbClr val="3A3838"/>
                </a:solidFill>
                <a:latin typeface="Barlow"/>
                <a:ea typeface="Barlow"/>
                <a:cs typeface="Barlow"/>
                <a:sym typeface="Barlow"/>
              </a:defRPr>
            </a:lvl3pPr>
            <a:lvl4pPr indent="-228600" lvl="3" marL="18288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4pPr>
            <a:lvl5pPr indent="-228600" lvl="4" marL="22860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5pPr>
            <a:lvl6pPr indent="-400050" lvl="5" marL="27432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6pPr>
            <a:lvl7pPr indent="-400050" lvl="6" marL="32004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7pPr>
            <a:lvl8pPr indent="-400050" lvl="7" marL="36576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8pPr>
            <a:lvl9pPr indent="-400050" lvl="8" marL="41148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9pPr>
          </a:lstStyle>
          <a:p/>
        </p:txBody>
      </p:sp>
      <p:pic>
        <p:nvPicPr>
          <p:cNvPr id="22" name="Google Shape;22;p3"/>
          <p:cNvPicPr preferRelativeResize="0"/>
          <p:nvPr/>
        </p:nvPicPr>
        <p:blipFill>
          <a:blip r:embed="rId2">
            <a:alphaModFix/>
          </a:blip>
          <a:stretch>
            <a:fillRect/>
          </a:stretch>
        </p:blipFill>
        <p:spPr>
          <a:xfrm>
            <a:off x="10905413" y="434175"/>
            <a:ext cx="3016730" cy="649613"/>
          </a:xfrm>
          <a:prstGeom prst="rect">
            <a:avLst/>
          </a:prstGeom>
          <a:noFill/>
          <a:ln>
            <a:noFill/>
          </a:ln>
        </p:spPr>
      </p:pic>
      <p:grpSp>
        <p:nvGrpSpPr>
          <p:cNvPr id="23" name="Google Shape;23;p3"/>
          <p:cNvGrpSpPr/>
          <p:nvPr/>
        </p:nvGrpSpPr>
        <p:grpSpPr>
          <a:xfrm>
            <a:off x="14344425" y="564356"/>
            <a:ext cx="373950" cy="389250"/>
            <a:chOff x="5555550" y="708750"/>
            <a:chExt cx="249300" cy="259500"/>
          </a:xfrm>
        </p:grpSpPr>
        <p:cxnSp>
          <p:nvCxnSpPr>
            <p:cNvPr id="24" name="Google Shape;24;p3"/>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25" name="Google Shape;25;p3"/>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26" name="Google Shape;26;p3"/>
          <p:cNvPicPr preferRelativeResize="0"/>
          <p:nvPr/>
        </p:nvPicPr>
        <p:blipFill>
          <a:blip r:embed="rId3">
            <a:alphaModFix/>
          </a:blip>
          <a:stretch>
            <a:fillRect/>
          </a:stretch>
        </p:blipFill>
        <p:spPr>
          <a:xfrm>
            <a:off x="15140663" y="568603"/>
            <a:ext cx="2715771" cy="419691"/>
          </a:xfrm>
          <a:prstGeom prst="rect">
            <a:avLst/>
          </a:prstGeom>
          <a:noFill/>
          <a:ln>
            <a:noFill/>
          </a:ln>
        </p:spPr>
      </p:pic>
    </p:spTree>
  </p:cSld>
  <p:clrMapOvr>
    <a:masterClrMapping/>
  </p:clrMapOvr>
  <p:extLst>
    <p:ext uri="{DCECCB84-F9BA-43D5-87BE-67443E8EF086}">
      <p15:sldGuideLst>
        <p15:guide id="1" pos="5760">
          <p15:clr>
            <a:srgbClr val="FBAE40"/>
          </p15:clr>
        </p15:guide>
        <p15:guide id="2" pos="792">
          <p15:clr>
            <a:srgbClr val="FBAE40"/>
          </p15:clr>
        </p15:guide>
        <p15:guide id="3" pos="107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3">
    <p:spTree>
      <p:nvGrpSpPr>
        <p:cNvPr id="138" name="Shape 138"/>
        <p:cNvGrpSpPr/>
        <p:nvPr/>
      </p:nvGrpSpPr>
      <p:grpSpPr>
        <a:xfrm>
          <a:off x="0" y="0"/>
          <a:ext cx="0" cy="0"/>
          <a:chOff x="0" y="0"/>
          <a:chExt cx="0" cy="0"/>
        </a:xfrm>
      </p:grpSpPr>
      <p:sp>
        <p:nvSpPr>
          <p:cNvPr id="139" name="Google Shape;139;p22"/>
          <p:cNvSpPr txBox="1"/>
          <p:nvPr>
            <p:ph type="title"/>
          </p:nvPr>
        </p:nvSpPr>
        <p:spPr>
          <a:xfrm>
            <a:off x="1257300" y="1726140"/>
            <a:ext cx="15773400" cy="8382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dk1"/>
              </a:buClr>
              <a:buSzPts val="3600"/>
              <a:buFont typeface="Calibri"/>
              <a:buNone/>
              <a:defRPr b="0" i="0" sz="3600">
                <a:latin typeface="Calibri"/>
                <a:ea typeface="Calibri"/>
                <a:cs typeface="Calibri"/>
                <a:sym typeface="Calibri"/>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40" name="Google Shape;140;p22"/>
          <p:cNvSpPr txBox="1"/>
          <p:nvPr>
            <p:ph idx="1" type="body"/>
          </p:nvPr>
        </p:nvSpPr>
        <p:spPr>
          <a:xfrm>
            <a:off x="1257300" y="2738438"/>
            <a:ext cx="15773400" cy="59676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chemeClr val="dk1"/>
              </a:buClr>
              <a:buSzPts val="2700"/>
              <a:buNone/>
              <a:defRPr b="0" i="0" sz="2700">
                <a:latin typeface="Calibri"/>
                <a:ea typeface="Calibri"/>
                <a:cs typeface="Calibri"/>
                <a:sym typeface="Calibri"/>
              </a:defRPr>
            </a:lvl1pPr>
            <a:lvl2pPr indent="-228600" lvl="1" marL="914400" rtl="0" algn="l">
              <a:lnSpc>
                <a:spcPct val="90000"/>
              </a:lnSpc>
              <a:spcBef>
                <a:spcPts val="800"/>
              </a:spcBef>
              <a:spcAft>
                <a:spcPts val="0"/>
              </a:spcAft>
              <a:buClr>
                <a:schemeClr val="dk1"/>
              </a:buClr>
              <a:buSzPts val="2400"/>
              <a:buNone/>
              <a:defRPr b="0" i="0" sz="2400">
                <a:latin typeface="Calibri"/>
                <a:ea typeface="Calibri"/>
                <a:cs typeface="Calibri"/>
                <a:sym typeface="Calibri"/>
              </a:defRPr>
            </a:lvl2pPr>
            <a:lvl3pPr indent="-228600" lvl="2" marL="1371600" rtl="0" algn="l">
              <a:lnSpc>
                <a:spcPct val="90000"/>
              </a:lnSpc>
              <a:spcBef>
                <a:spcPts val="800"/>
              </a:spcBef>
              <a:spcAft>
                <a:spcPts val="0"/>
              </a:spcAft>
              <a:buClr>
                <a:schemeClr val="dk1"/>
              </a:buClr>
              <a:buSzPts val="2100"/>
              <a:buNone/>
              <a:defRPr b="0" i="0" sz="2100">
                <a:latin typeface="Calibri"/>
                <a:ea typeface="Calibri"/>
                <a:cs typeface="Calibri"/>
                <a:sym typeface="Calibri"/>
              </a:defRPr>
            </a:lvl3pPr>
            <a:lvl4pPr indent="-228600" lvl="3" marL="1828800" rtl="0" algn="l">
              <a:lnSpc>
                <a:spcPct val="90000"/>
              </a:lnSpc>
              <a:spcBef>
                <a:spcPts val="800"/>
              </a:spcBef>
              <a:spcAft>
                <a:spcPts val="0"/>
              </a:spcAft>
              <a:buClr>
                <a:schemeClr val="dk1"/>
              </a:buClr>
              <a:buSzPts val="1800"/>
              <a:buNone/>
              <a:defRPr b="0" i="0" sz="1800">
                <a:latin typeface="Calibri"/>
                <a:ea typeface="Calibri"/>
                <a:cs typeface="Calibri"/>
                <a:sym typeface="Calibri"/>
              </a:defRPr>
            </a:lvl4pPr>
            <a:lvl5pPr indent="-228600" lvl="4" marL="2286000" rtl="0" algn="l">
              <a:lnSpc>
                <a:spcPct val="90000"/>
              </a:lnSpc>
              <a:spcBef>
                <a:spcPts val="800"/>
              </a:spcBef>
              <a:spcAft>
                <a:spcPts val="0"/>
              </a:spcAft>
              <a:buClr>
                <a:schemeClr val="dk1"/>
              </a:buClr>
              <a:buSzPts val="1800"/>
              <a:buNone/>
              <a:defRPr b="0" i="0" sz="1800">
                <a:latin typeface="Calibri"/>
                <a:ea typeface="Calibri"/>
                <a:cs typeface="Calibri"/>
                <a:sym typeface="Calibri"/>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Tree>
  </p:cSld>
  <p:clrMapOvr>
    <a:masterClrMapping/>
  </p:clrMapOvr>
  <p:extLst>
    <p:ext uri="{DCECCB84-F9BA-43D5-87BE-67443E8EF086}">
      <p15:sldGuideLst>
        <p15:guide id="1" orient="horz" pos="1440">
          <p15:clr>
            <a:srgbClr val="FBAE40"/>
          </p15:clr>
        </p15:guide>
        <p15:guide id="2" pos="5760">
          <p15:clr>
            <a:srgbClr val="FBAE40"/>
          </p15:clr>
        </p15:guide>
        <p15:guide id="3"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6CB4CD">
            <a:alpha val="69800"/>
          </a:srgbClr>
        </a:solidFill>
      </p:bgPr>
    </p:bg>
    <p:spTree>
      <p:nvGrpSpPr>
        <p:cNvPr id="141" name="Shape 141"/>
        <p:cNvGrpSpPr/>
        <p:nvPr/>
      </p:nvGrpSpPr>
      <p:grpSpPr>
        <a:xfrm>
          <a:off x="0" y="0"/>
          <a:ext cx="0" cy="0"/>
          <a:chOff x="0" y="0"/>
          <a:chExt cx="0" cy="0"/>
        </a:xfrm>
      </p:grpSpPr>
      <p:sp>
        <p:nvSpPr>
          <p:cNvPr id="142" name="Google Shape;142;p23"/>
          <p:cNvSpPr txBox="1"/>
          <p:nvPr>
            <p:ph type="ctrTitle"/>
          </p:nvPr>
        </p:nvSpPr>
        <p:spPr>
          <a:xfrm>
            <a:off x="1257300" y="1683544"/>
            <a:ext cx="14744700" cy="3581700"/>
          </a:xfrm>
          <a:prstGeom prst="rect">
            <a:avLst/>
          </a:prstGeom>
          <a:noFill/>
          <a:ln>
            <a:noFill/>
          </a:ln>
        </p:spPr>
        <p:txBody>
          <a:bodyPr anchorCtr="0" anchor="b" bIns="68550" lIns="137150" spcFirstLastPara="1" rIns="137150" wrap="square" tIns="68550">
            <a:noAutofit/>
          </a:bodyPr>
          <a:lstStyle>
            <a:lvl1pPr lvl="0" rtl="0" algn="l">
              <a:lnSpc>
                <a:spcPct val="90000"/>
              </a:lnSpc>
              <a:spcBef>
                <a:spcPts val="0"/>
              </a:spcBef>
              <a:spcAft>
                <a:spcPts val="0"/>
              </a:spcAft>
              <a:buClr>
                <a:srgbClr val="263238"/>
              </a:buClr>
              <a:buSzPts val="5400"/>
              <a:buFont typeface="Barlow"/>
              <a:buNone/>
              <a:defRPr b="0" i="0" sz="5400">
                <a:solidFill>
                  <a:srgbClr val="263238"/>
                </a:solidFill>
                <a:latin typeface="Barlow"/>
                <a:ea typeface="Barlow"/>
                <a:cs typeface="Barlow"/>
                <a:sym typeface="Barlow"/>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43" name="Google Shape;143;p23"/>
          <p:cNvSpPr txBox="1"/>
          <p:nvPr>
            <p:ph idx="1" type="subTitle"/>
          </p:nvPr>
        </p:nvSpPr>
        <p:spPr>
          <a:xfrm>
            <a:off x="1257300" y="5403057"/>
            <a:ext cx="14744700" cy="2483700"/>
          </a:xfrm>
          <a:prstGeom prst="rect">
            <a:avLst/>
          </a:prstGeom>
          <a:noFill/>
          <a:ln>
            <a:noFill/>
          </a:ln>
        </p:spPr>
        <p:txBody>
          <a:bodyPr anchorCtr="0" anchor="t" bIns="68550" lIns="137150" spcFirstLastPara="1" rIns="137150" wrap="square" tIns="68550">
            <a:noAutofit/>
          </a:bodyPr>
          <a:lstStyle>
            <a:lvl1pPr lvl="0" rtl="0" algn="l">
              <a:lnSpc>
                <a:spcPct val="90000"/>
              </a:lnSpc>
              <a:spcBef>
                <a:spcPts val="1500"/>
              </a:spcBef>
              <a:spcAft>
                <a:spcPts val="0"/>
              </a:spcAft>
              <a:buClr>
                <a:srgbClr val="263238"/>
              </a:buClr>
              <a:buSzPts val="2400"/>
              <a:buNone/>
              <a:defRPr b="0" i="0" sz="2400">
                <a:solidFill>
                  <a:srgbClr val="263238"/>
                </a:solidFill>
                <a:latin typeface="Barlow Light"/>
                <a:ea typeface="Barlow Light"/>
                <a:cs typeface="Barlow Light"/>
                <a:sym typeface="Barlow Light"/>
              </a:defRPr>
            </a:lvl1pPr>
            <a:lvl2pPr lvl="1" rtl="0" algn="ctr">
              <a:lnSpc>
                <a:spcPct val="90000"/>
              </a:lnSpc>
              <a:spcBef>
                <a:spcPts val="800"/>
              </a:spcBef>
              <a:spcAft>
                <a:spcPts val="0"/>
              </a:spcAft>
              <a:buClr>
                <a:schemeClr val="dk1"/>
              </a:buClr>
              <a:buSzPts val="3000"/>
              <a:buNone/>
              <a:defRPr sz="3000"/>
            </a:lvl2pPr>
            <a:lvl3pPr lvl="2" rtl="0" algn="ctr">
              <a:lnSpc>
                <a:spcPct val="90000"/>
              </a:lnSpc>
              <a:spcBef>
                <a:spcPts val="800"/>
              </a:spcBef>
              <a:spcAft>
                <a:spcPts val="0"/>
              </a:spcAft>
              <a:buClr>
                <a:schemeClr val="dk1"/>
              </a:buClr>
              <a:buSzPts val="2700"/>
              <a:buNone/>
              <a:defRPr sz="2700"/>
            </a:lvl3pPr>
            <a:lvl4pPr lvl="3" rtl="0" algn="ctr">
              <a:lnSpc>
                <a:spcPct val="90000"/>
              </a:lnSpc>
              <a:spcBef>
                <a:spcPts val="800"/>
              </a:spcBef>
              <a:spcAft>
                <a:spcPts val="0"/>
              </a:spcAft>
              <a:buClr>
                <a:schemeClr val="dk1"/>
              </a:buClr>
              <a:buSzPts val="2400"/>
              <a:buNone/>
              <a:defRPr sz="2400"/>
            </a:lvl4pPr>
            <a:lvl5pPr lvl="4" rtl="0" algn="ctr">
              <a:lnSpc>
                <a:spcPct val="9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4" name="Shape 144"/>
        <p:cNvGrpSpPr/>
        <p:nvPr/>
      </p:nvGrpSpPr>
      <p:grpSpPr>
        <a:xfrm>
          <a:off x="0" y="0"/>
          <a:ext cx="0" cy="0"/>
          <a:chOff x="0" y="0"/>
          <a:chExt cx="0" cy="0"/>
        </a:xfrm>
      </p:grpSpPr>
      <p:sp>
        <p:nvSpPr>
          <p:cNvPr id="145" name="Google Shape;145;p24"/>
          <p:cNvSpPr txBox="1"/>
          <p:nvPr>
            <p:ph idx="1" type="body"/>
          </p:nvPr>
        </p:nvSpPr>
        <p:spPr>
          <a:xfrm>
            <a:off x="1257300" y="2738438"/>
            <a:ext cx="7772400" cy="53295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chemeClr val="dk1"/>
              </a:buClr>
              <a:buSzPts val="2700"/>
              <a:buNone/>
              <a:defRPr b="0" i="0" sz="2700">
                <a:latin typeface="Calibri"/>
                <a:ea typeface="Calibri"/>
                <a:cs typeface="Calibri"/>
                <a:sym typeface="Calibri"/>
              </a:defRPr>
            </a:lvl1pPr>
            <a:lvl2pPr indent="-228600" lvl="1" marL="914400" rtl="0" algn="l">
              <a:lnSpc>
                <a:spcPct val="90000"/>
              </a:lnSpc>
              <a:spcBef>
                <a:spcPts val="800"/>
              </a:spcBef>
              <a:spcAft>
                <a:spcPts val="0"/>
              </a:spcAft>
              <a:buClr>
                <a:schemeClr val="dk1"/>
              </a:buClr>
              <a:buSzPts val="2400"/>
              <a:buNone/>
              <a:defRPr b="0" i="0" sz="2400">
                <a:latin typeface="Calibri"/>
                <a:ea typeface="Calibri"/>
                <a:cs typeface="Calibri"/>
                <a:sym typeface="Calibri"/>
              </a:defRPr>
            </a:lvl2pPr>
            <a:lvl3pPr indent="-228600" lvl="2" marL="1371600" rtl="0" algn="l">
              <a:lnSpc>
                <a:spcPct val="90000"/>
              </a:lnSpc>
              <a:spcBef>
                <a:spcPts val="800"/>
              </a:spcBef>
              <a:spcAft>
                <a:spcPts val="0"/>
              </a:spcAft>
              <a:buClr>
                <a:schemeClr val="dk1"/>
              </a:buClr>
              <a:buSzPts val="2100"/>
              <a:buNone/>
              <a:defRPr b="0" i="0" sz="2100">
                <a:latin typeface="Calibri"/>
                <a:ea typeface="Calibri"/>
                <a:cs typeface="Calibri"/>
                <a:sym typeface="Calibri"/>
              </a:defRPr>
            </a:lvl3pPr>
            <a:lvl4pPr indent="-228600" lvl="3" marL="1828800" rtl="0" algn="l">
              <a:lnSpc>
                <a:spcPct val="90000"/>
              </a:lnSpc>
              <a:spcBef>
                <a:spcPts val="800"/>
              </a:spcBef>
              <a:spcAft>
                <a:spcPts val="0"/>
              </a:spcAft>
              <a:buClr>
                <a:schemeClr val="dk1"/>
              </a:buClr>
              <a:buSzPts val="1800"/>
              <a:buNone/>
              <a:defRPr b="0" i="0" sz="1800">
                <a:latin typeface="Calibri"/>
                <a:ea typeface="Calibri"/>
                <a:cs typeface="Calibri"/>
                <a:sym typeface="Calibri"/>
              </a:defRPr>
            </a:lvl4pPr>
            <a:lvl5pPr indent="-228600" lvl="4" marL="2286000" rtl="0" algn="l">
              <a:lnSpc>
                <a:spcPct val="90000"/>
              </a:lnSpc>
              <a:spcBef>
                <a:spcPts val="800"/>
              </a:spcBef>
              <a:spcAft>
                <a:spcPts val="0"/>
              </a:spcAft>
              <a:buClr>
                <a:schemeClr val="dk1"/>
              </a:buClr>
              <a:buSzPts val="1800"/>
              <a:buNone/>
              <a:defRPr b="0" i="0" sz="1800">
                <a:latin typeface="Calibri"/>
                <a:ea typeface="Calibri"/>
                <a:cs typeface="Calibri"/>
                <a:sym typeface="Calibri"/>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6" name="Google Shape;146;p24"/>
          <p:cNvSpPr txBox="1"/>
          <p:nvPr>
            <p:ph idx="2" type="body"/>
          </p:nvPr>
        </p:nvSpPr>
        <p:spPr>
          <a:xfrm>
            <a:off x="9258300" y="2738438"/>
            <a:ext cx="7772400" cy="5329500"/>
          </a:xfrm>
          <a:prstGeom prst="rect">
            <a:avLst/>
          </a:prstGeom>
          <a:noFill/>
          <a:ln>
            <a:noFill/>
          </a:ln>
        </p:spPr>
        <p:txBody>
          <a:bodyPr anchorCtr="0" anchor="t" bIns="68550" lIns="137150" spcFirstLastPara="1" rIns="137150" wrap="square" tIns="68550">
            <a:noAutofit/>
          </a:bodyPr>
          <a:lstStyle>
            <a:lvl1pPr indent="-228600" lvl="0" marL="457200" rtl="0" algn="l">
              <a:lnSpc>
                <a:spcPct val="90000"/>
              </a:lnSpc>
              <a:spcBef>
                <a:spcPts val="1500"/>
              </a:spcBef>
              <a:spcAft>
                <a:spcPts val="0"/>
              </a:spcAft>
              <a:buClr>
                <a:schemeClr val="dk1"/>
              </a:buClr>
              <a:buSzPts val="2700"/>
              <a:buNone/>
              <a:defRPr b="0" i="0" sz="2700">
                <a:latin typeface="Calibri"/>
                <a:ea typeface="Calibri"/>
                <a:cs typeface="Calibri"/>
                <a:sym typeface="Calibri"/>
              </a:defRPr>
            </a:lvl1pPr>
            <a:lvl2pPr indent="-228600" lvl="1" marL="914400" rtl="0" algn="l">
              <a:lnSpc>
                <a:spcPct val="90000"/>
              </a:lnSpc>
              <a:spcBef>
                <a:spcPts val="800"/>
              </a:spcBef>
              <a:spcAft>
                <a:spcPts val="0"/>
              </a:spcAft>
              <a:buClr>
                <a:schemeClr val="dk1"/>
              </a:buClr>
              <a:buSzPts val="2400"/>
              <a:buNone/>
              <a:defRPr b="0" i="0" sz="2400">
                <a:latin typeface="Calibri"/>
                <a:ea typeface="Calibri"/>
                <a:cs typeface="Calibri"/>
                <a:sym typeface="Calibri"/>
              </a:defRPr>
            </a:lvl2pPr>
            <a:lvl3pPr indent="-228600" lvl="2" marL="1371600" rtl="0" algn="l">
              <a:lnSpc>
                <a:spcPct val="90000"/>
              </a:lnSpc>
              <a:spcBef>
                <a:spcPts val="800"/>
              </a:spcBef>
              <a:spcAft>
                <a:spcPts val="0"/>
              </a:spcAft>
              <a:buClr>
                <a:schemeClr val="dk1"/>
              </a:buClr>
              <a:buSzPts val="2100"/>
              <a:buNone/>
              <a:defRPr b="0" i="0" sz="2100">
                <a:latin typeface="Calibri"/>
                <a:ea typeface="Calibri"/>
                <a:cs typeface="Calibri"/>
                <a:sym typeface="Calibri"/>
              </a:defRPr>
            </a:lvl3pPr>
            <a:lvl4pPr indent="-228600" lvl="3" marL="1828800" rtl="0" algn="l">
              <a:lnSpc>
                <a:spcPct val="90000"/>
              </a:lnSpc>
              <a:spcBef>
                <a:spcPts val="800"/>
              </a:spcBef>
              <a:spcAft>
                <a:spcPts val="0"/>
              </a:spcAft>
              <a:buClr>
                <a:schemeClr val="dk1"/>
              </a:buClr>
              <a:buSzPts val="1800"/>
              <a:buNone/>
              <a:defRPr b="0" i="0" sz="1800">
                <a:latin typeface="Calibri"/>
                <a:ea typeface="Calibri"/>
                <a:cs typeface="Calibri"/>
                <a:sym typeface="Calibri"/>
              </a:defRPr>
            </a:lvl4pPr>
            <a:lvl5pPr indent="-228600" lvl="4" marL="2286000" rtl="0" algn="l">
              <a:lnSpc>
                <a:spcPct val="90000"/>
              </a:lnSpc>
              <a:spcBef>
                <a:spcPts val="800"/>
              </a:spcBef>
              <a:spcAft>
                <a:spcPts val="0"/>
              </a:spcAft>
              <a:buClr>
                <a:schemeClr val="dk1"/>
              </a:buClr>
              <a:buSzPts val="1800"/>
              <a:buNone/>
              <a:defRPr b="0" i="0" sz="1800">
                <a:latin typeface="Calibri"/>
                <a:ea typeface="Calibri"/>
                <a:cs typeface="Calibri"/>
                <a:sym typeface="Calibri"/>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47" name="Google Shape;147;p24"/>
          <p:cNvSpPr txBox="1"/>
          <p:nvPr>
            <p:ph type="title"/>
          </p:nvPr>
        </p:nvSpPr>
        <p:spPr>
          <a:xfrm>
            <a:off x="1257300" y="1726140"/>
            <a:ext cx="15773400" cy="8382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chemeClr val="dk1"/>
              </a:buClr>
              <a:buSzPts val="3600"/>
              <a:buFont typeface="Calibri"/>
              <a:buNone/>
              <a:defRPr b="0" i="0" sz="3600">
                <a:latin typeface="Calibri"/>
                <a:ea typeface="Calibri"/>
                <a:cs typeface="Calibri"/>
                <a:sym typeface="Calibri"/>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pic>
        <p:nvPicPr>
          <p:cNvPr id="148" name="Google Shape;148;p24"/>
          <p:cNvPicPr preferRelativeResize="0"/>
          <p:nvPr/>
        </p:nvPicPr>
        <p:blipFill rotWithShape="1">
          <a:blip r:embed="rId2">
            <a:alphaModFix/>
          </a:blip>
          <a:srcRect b="0" l="0" r="0" t="0"/>
          <a:stretch/>
        </p:blipFill>
        <p:spPr>
          <a:xfrm>
            <a:off x="16106775" y="679969"/>
            <a:ext cx="923927" cy="106866"/>
          </a:xfrm>
          <a:prstGeom prst="rect">
            <a:avLst/>
          </a:prstGeom>
          <a:noFill/>
          <a:ln>
            <a:noFill/>
          </a:ln>
        </p:spPr>
      </p:pic>
      <p:pic>
        <p:nvPicPr>
          <p:cNvPr id="149" name="Google Shape;149;p24"/>
          <p:cNvPicPr preferRelativeResize="0"/>
          <p:nvPr/>
        </p:nvPicPr>
        <p:blipFill rotWithShape="1">
          <a:blip r:embed="rId3">
            <a:alphaModFix/>
          </a:blip>
          <a:srcRect b="0" l="0" r="0" t="0"/>
          <a:stretch/>
        </p:blipFill>
        <p:spPr>
          <a:xfrm>
            <a:off x="1257300" y="477863"/>
            <a:ext cx="2043721" cy="440689"/>
          </a:xfrm>
          <a:prstGeom prst="rect">
            <a:avLst/>
          </a:prstGeom>
          <a:noFill/>
          <a:ln>
            <a:noFill/>
          </a:ln>
        </p:spPr>
      </p:pic>
    </p:spTree>
  </p:cSld>
  <p:clrMapOvr>
    <a:masterClrMapping/>
  </p:clrMapOvr>
  <p:extLst>
    <p:ext uri="{DCECCB84-F9BA-43D5-87BE-67443E8EF086}">
      <p15:sldGuideLst>
        <p15:guide id="1" orient="horz" pos="1440">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50" name="Shape 150"/>
        <p:cNvGrpSpPr/>
        <p:nvPr/>
      </p:nvGrpSpPr>
      <p:grpSpPr>
        <a:xfrm>
          <a:off x="0" y="0"/>
          <a:ext cx="0" cy="0"/>
          <a:chOff x="0" y="0"/>
          <a:chExt cx="0" cy="0"/>
        </a:xfrm>
      </p:grpSpPr>
      <p:sp>
        <p:nvSpPr>
          <p:cNvPr id="151" name="Google Shape;151;p25"/>
          <p:cNvSpPr txBox="1"/>
          <p:nvPr>
            <p:ph type="title"/>
          </p:nvPr>
        </p:nvSpPr>
        <p:spPr>
          <a:xfrm>
            <a:off x="623400" y="890050"/>
            <a:ext cx="17041200" cy="1145400"/>
          </a:xfrm>
          <a:prstGeom prst="rect">
            <a:avLst/>
          </a:prstGeom>
        </p:spPr>
        <p:txBody>
          <a:bodyPr anchorCtr="0" anchor="ctr" bIns="68550" lIns="137150" spcFirstLastPara="1" rIns="137150" wrap="square" tIns="68550">
            <a:noAutofit/>
          </a:bodyPr>
          <a:lstStyle>
            <a:lvl1pPr lvl="0" rtl="0">
              <a:spcBef>
                <a:spcPts val="0"/>
              </a:spcBef>
              <a:spcAft>
                <a:spcPts val="0"/>
              </a:spcAft>
              <a:buSzPts val="66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52" name="Google Shape;152;p25"/>
          <p:cNvSpPr txBox="1"/>
          <p:nvPr>
            <p:ph idx="1" type="body"/>
          </p:nvPr>
        </p:nvSpPr>
        <p:spPr>
          <a:xfrm>
            <a:off x="623400" y="2304950"/>
            <a:ext cx="17041200" cy="6832800"/>
          </a:xfrm>
          <a:prstGeom prst="rect">
            <a:avLst/>
          </a:prstGeom>
        </p:spPr>
        <p:txBody>
          <a:bodyPr anchorCtr="0" anchor="t" bIns="68550" lIns="137150" spcFirstLastPara="1" rIns="137150" wrap="square" tIns="68550">
            <a:noAutofit/>
          </a:bodyPr>
          <a:lstStyle>
            <a:lvl1pPr indent="-228600" lvl="0" marL="457200" rtl="0">
              <a:spcBef>
                <a:spcPts val="1500"/>
              </a:spcBef>
              <a:spcAft>
                <a:spcPts val="0"/>
              </a:spcAft>
              <a:buSzPts val="4200"/>
              <a:buNone/>
              <a:defRPr/>
            </a:lvl1pPr>
            <a:lvl2pPr indent="-228600" lvl="1" marL="914400" rtl="0">
              <a:spcBef>
                <a:spcPts val="800"/>
              </a:spcBef>
              <a:spcAft>
                <a:spcPts val="0"/>
              </a:spcAft>
              <a:buSzPts val="3600"/>
              <a:buNone/>
              <a:defRPr/>
            </a:lvl2pPr>
            <a:lvl3pPr indent="-228600" lvl="2" marL="1371600" rtl="0">
              <a:spcBef>
                <a:spcPts val="800"/>
              </a:spcBef>
              <a:spcAft>
                <a:spcPts val="0"/>
              </a:spcAft>
              <a:buSzPts val="3000"/>
              <a:buNone/>
              <a:defRPr/>
            </a:lvl3pPr>
            <a:lvl4pPr indent="-228600" lvl="3" marL="1828800" rtl="0">
              <a:spcBef>
                <a:spcPts val="800"/>
              </a:spcBef>
              <a:spcAft>
                <a:spcPts val="0"/>
              </a:spcAft>
              <a:buSzPts val="2700"/>
              <a:buNone/>
              <a:defRPr/>
            </a:lvl4pPr>
            <a:lvl5pPr indent="-228600" lvl="4" marL="2286000" rtl="0">
              <a:spcBef>
                <a:spcPts val="800"/>
              </a:spcBef>
              <a:spcAft>
                <a:spcPts val="0"/>
              </a:spcAft>
              <a:buSzPts val="2700"/>
              <a:buNone/>
              <a:defRPr/>
            </a:lvl5pPr>
            <a:lvl6pPr indent="-400050" lvl="5" marL="2743200" rtl="0">
              <a:spcBef>
                <a:spcPts val="800"/>
              </a:spcBef>
              <a:spcAft>
                <a:spcPts val="0"/>
              </a:spcAft>
              <a:buSzPts val="2700"/>
              <a:buChar char="•"/>
              <a:defRPr/>
            </a:lvl6pPr>
            <a:lvl7pPr indent="-400050" lvl="6" marL="3200400" rtl="0">
              <a:spcBef>
                <a:spcPts val="800"/>
              </a:spcBef>
              <a:spcAft>
                <a:spcPts val="0"/>
              </a:spcAft>
              <a:buSzPts val="2700"/>
              <a:buChar char="•"/>
              <a:defRPr/>
            </a:lvl7pPr>
            <a:lvl8pPr indent="-400050" lvl="7" marL="3657600" rtl="0">
              <a:spcBef>
                <a:spcPts val="800"/>
              </a:spcBef>
              <a:spcAft>
                <a:spcPts val="0"/>
              </a:spcAft>
              <a:buSzPts val="2700"/>
              <a:buChar char="•"/>
              <a:defRPr/>
            </a:lvl8pPr>
            <a:lvl9pPr indent="-400050" lvl="8" marL="4114800" rtl="0">
              <a:spcBef>
                <a:spcPts val="800"/>
              </a:spcBef>
              <a:spcAft>
                <a:spcPts val="0"/>
              </a:spcAft>
              <a:buSzPts val="2700"/>
              <a:buChar char="•"/>
              <a:defRPr/>
            </a:lvl9pPr>
          </a:lstStyle>
          <a:p/>
        </p:txBody>
      </p:sp>
      <p:sp>
        <p:nvSpPr>
          <p:cNvPr id="153" name="Google Shape;153;p25"/>
          <p:cNvSpPr txBox="1"/>
          <p:nvPr>
            <p:ph idx="12" type="sldNum"/>
          </p:nvPr>
        </p:nvSpPr>
        <p:spPr>
          <a:xfrm>
            <a:off x="16944916" y="9326434"/>
            <a:ext cx="1097700" cy="786900"/>
          </a:xfrm>
          <a:prstGeom prst="rect">
            <a:avLst/>
          </a:prstGeom>
        </p:spPr>
        <p:txBody>
          <a:bodyPr anchorCtr="0" anchor="ctr" bIns="68550" lIns="137150" spcFirstLastPara="1" rIns="137150" wrap="square" tIns="68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8" name="Google Shape;48;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 name="Google Shape;4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5" name="Google Shape;55;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6" name="Google Shape;56;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7" name="Google Shape;57;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8" name="Google Shape;5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Autofit/>
          </a:bodyPr>
          <a:lstStyle>
            <a:lvl1pPr lvl="0" marR="0" rtl="0" algn="l">
              <a:lnSpc>
                <a:spcPct val="90000"/>
              </a:lnSpc>
              <a:spcBef>
                <a:spcPts val="0"/>
              </a:spcBef>
              <a:spcAft>
                <a:spcPts val="0"/>
              </a:spcAft>
              <a:buClr>
                <a:srgbClr val="253238"/>
              </a:buClr>
              <a:buSzPts val="6600"/>
              <a:buFont typeface="Barlow"/>
              <a:buNone/>
              <a:defRPr b="1" i="0" sz="6600" u="none" cap="none" strike="noStrike">
                <a:solidFill>
                  <a:srgbClr val="253238"/>
                </a:solidFill>
                <a:latin typeface="Barlow"/>
                <a:ea typeface="Barlow"/>
                <a:cs typeface="Barlow"/>
                <a:sym typeface="Barlow"/>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sp>
        <p:nvSpPr>
          <p:cNvPr id="94" name="Google Shape;94;p14"/>
          <p:cNvSpPr txBox="1"/>
          <p:nvPr>
            <p:ph idx="1" type="body"/>
          </p:nvPr>
        </p:nvSpPr>
        <p:spPr>
          <a:xfrm>
            <a:off x="1187888" y="2599613"/>
            <a:ext cx="15773400" cy="6526800"/>
          </a:xfrm>
          <a:prstGeom prst="rect">
            <a:avLst/>
          </a:prstGeom>
          <a:noFill/>
          <a:ln>
            <a:noFill/>
          </a:ln>
        </p:spPr>
        <p:txBody>
          <a:bodyPr anchorCtr="0" anchor="t" bIns="68550" lIns="137150" spcFirstLastPara="1" rIns="137150" wrap="square" tIns="68550">
            <a:noAutofit/>
          </a:bodyPr>
          <a:lstStyle>
            <a:lvl1pPr indent="-228600" lvl="0" marL="457200" marR="0" rtl="0" algn="l">
              <a:lnSpc>
                <a:spcPct val="90000"/>
              </a:lnSpc>
              <a:spcBef>
                <a:spcPts val="1500"/>
              </a:spcBef>
              <a:spcAft>
                <a:spcPts val="0"/>
              </a:spcAft>
              <a:buClr>
                <a:srgbClr val="3A3838"/>
              </a:buClr>
              <a:buSzPts val="4200"/>
              <a:buFont typeface="Barlow"/>
              <a:buNone/>
              <a:defRPr i="0" sz="4200" u="none" cap="none" strike="noStrike">
                <a:solidFill>
                  <a:srgbClr val="3A3838"/>
                </a:solidFill>
                <a:latin typeface="Barlow"/>
                <a:ea typeface="Barlow"/>
                <a:cs typeface="Barlow"/>
                <a:sym typeface="Barlow"/>
              </a:defRPr>
            </a:lvl1pPr>
            <a:lvl2pPr indent="-228600" lvl="1" marL="914400" marR="0" rtl="0" algn="l">
              <a:lnSpc>
                <a:spcPct val="90000"/>
              </a:lnSpc>
              <a:spcBef>
                <a:spcPts val="800"/>
              </a:spcBef>
              <a:spcAft>
                <a:spcPts val="0"/>
              </a:spcAft>
              <a:buClr>
                <a:srgbClr val="3A3838"/>
              </a:buClr>
              <a:buSzPts val="3600"/>
              <a:buFont typeface="Barlow"/>
              <a:buNone/>
              <a:defRPr i="0" sz="3600" u="none" cap="none" strike="noStrike">
                <a:solidFill>
                  <a:srgbClr val="3A3838"/>
                </a:solidFill>
                <a:latin typeface="Barlow"/>
                <a:ea typeface="Barlow"/>
                <a:cs typeface="Barlow"/>
                <a:sym typeface="Barlow"/>
              </a:defRPr>
            </a:lvl2pPr>
            <a:lvl3pPr indent="-228600" lvl="2" marL="1371600" marR="0" rtl="0" algn="l">
              <a:lnSpc>
                <a:spcPct val="90000"/>
              </a:lnSpc>
              <a:spcBef>
                <a:spcPts val="800"/>
              </a:spcBef>
              <a:spcAft>
                <a:spcPts val="0"/>
              </a:spcAft>
              <a:buClr>
                <a:srgbClr val="3A3838"/>
              </a:buClr>
              <a:buSzPts val="3000"/>
              <a:buFont typeface="Barlow"/>
              <a:buNone/>
              <a:defRPr i="0" sz="3000" u="none" cap="none" strike="noStrike">
                <a:solidFill>
                  <a:srgbClr val="3A3838"/>
                </a:solidFill>
                <a:latin typeface="Barlow"/>
                <a:ea typeface="Barlow"/>
                <a:cs typeface="Barlow"/>
                <a:sym typeface="Barlow"/>
              </a:defRPr>
            </a:lvl3pPr>
            <a:lvl4pPr indent="-228600" lvl="3" marL="18288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4pPr>
            <a:lvl5pPr indent="-228600" lvl="4" marL="2286000" marR="0" rtl="0" algn="l">
              <a:lnSpc>
                <a:spcPct val="90000"/>
              </a:lnSpc>
              <a:spcBef>
                <a:spcPts val="800"/>
              </a:spcBef>
              <a:spcAft>
                <a:spcPts val="0"/>
              </a:spcAft>
              <a:buClr>
                <a:srgbClr val="3A3838"/>
              </a:buClr>
              <a:buSzPts val="2700"/>
              <a:buFont typeface="Barlow"/>
              <a:buNone/>
              <a:defRPr i="0" sz="2700" u="none" cap="none" strike="noStrike">
                <a:solidFill>
                  <a:srgbClr val="3A3838"/>
                </a:solidFill>
                <a:latin typeface="Barlow"/>
                <a:ea typeface="Barlow"/>
                <a:cs typeface="Barlow"/>
                <a:sym typeface="Barlow"/>
              </a:defRPr>
            </a:lvl5pPr>
            <a:lvl6pPr indent="-400050" lvl="5" marL="27432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6pPr>
            <a:lvl7pPr indent="-400050" lvl="6" marL="32004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7pPr>
            <a:lvl8pPr indent="-400050" lvl="7" marL="36576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8pPr>
            <a:lvl9pPr indent="-400050" lvl="8" marL="4114800" marR="0" rtl="0" algn="l">
              <a:lnSpc>
                <a:spcPct val="90000"/>
              </a:lnSpc>
              <a:spcBef>
                <a:spcPts val="800"/>
              </a:spcBef>
              <a:spcAft>
                <a:spcPts val="0"/>
              </a:spcAft>
              <a:buClr>
                <a:schemeClr val="dk1"/>
              </a:buClr>
              <a:buSzPts val="2700"/>
              <a:buFont typeface="Barlow"/>
              <a:buChar char="•"/>
              <a:defRPr i="0" sz="2700" u="none" cap="none" strike="noStrike">
                <a:solidFill>
                  <a:schemeClr val="dk1"/>
                </a:solidFill>
                <a:latin typeface="Barlow"/>
                <a:ea typeface="Barlow"/>
                <a:cs typeface="Barlow"/>
                <a:sym typeface="Barlow"/>
              </a:defRPr>
            </a:lvl9pPr>
          </a:lstStyle>
          <a:p/>
        </p:txBody>
      </p:sp>
      <p:sp>
        <p:nvSpPr>
          <p:cNvPr id="95" name="Google Shape;95;p14"/>
          <p:cNvSpPr txBox="1"/>
          <p:nvPr>
            <p:ph idx="10" type="dt"/>
          </p:nvPr>
        </p:nvSpPr>
        <p:spPr>
          <a:xfrm>
            <a:off x="1257300" y="9534525"/>
            <a:ext cx="4114800" cy="547800"/>
          </a:xfrm>
          <a:prstGeom prst="rect">
            <a:avLst/>
          </a:prstGeom>
          <a:noFill/>
          <a:ln>
            <a:noFill/>
          </a:ln>
        </p:spPr>
        <p:txBody>
          <a:bodyPr anchorCtr="0" anchor="ctr" bIns="68550" lIns="137150" spcFirstLastPara="1" rIns="137150" wrap="square" tIns="68550">
            <a:noAutofit/>
          </a:bodyPr>
          <a:lstStyle>
            <a:lvl1pPr lvl="0" marR="0" rtl="0" algn="l">
              <a:spcBef>
                <a:spcPts val="0"/>
              </a:spcBef>
              <a:spcAft>
                <a:spcPts val="0"/>
              </a:spcAft>
              <a:buSzPts val="21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9pPr>
          </a:lstStyle>
          <a:p/>
        </p:txBody>
      </p:sp>
      <p:sp>
        <p:nvSpPr>
          <p:cNvPr id="96" name="Google Shape;96;p14"/>
          <p:cNvSpPr txBox="1"/>
          <p:nvPr>
            <p:ph idx="11" type="ftr"/>
          </p:nvPr>
        </p:nvSpPr>
        <p:spPr>
          <a:xfrm>
            <a:off x="6057900" y="9534525"/>
            <a:ext cx="6172200" cy="547800"/>
          </a:xfrm>
          <a:prstGeom prst="rect">
            <a:avLst/>
          </a:prstGeom>
          <a:noFill/>
          <a:ln>
            <a:noFill/>
          </a:ln>
        </p:spPr>
        <p:txBody>
          <a:bodyPr anchorCtr="0" anchor="ctr" bIns="68550" lIns="137150" spcFirstLastPara="1" rIns="137150" wrap="square" tIns="68550">
            <a:noAutofit/>
          </a:bodyPr>
          <a:lstStyle>
            <a:lvl1pPr lvl="0" marR="0" rtl="0" algn="ctr">
              <a:spcBef>
                <a:spcPts val="0"/>
              </a:spcBef>
              <a:spcAft>
                <a:spcPts val="0"/>
              </a:spcAft>
              <a:buSzPts val="21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2100"/>
              <a:buNone/>
              <a:defRPr b="0" i="0" sz="2700" u="none" cap="none" strike="noStrike">
                <a:solidFill>
                  <a:schemeClr val="dk1"/>
                </a:solidFill>
                <a:latin typeface="Calibri"/>
                <a:ea typeface="Calibri"/>
                <a:cs typeface="Calibri"/>
                <a:sym typeface="Calibri"/>
              </a:defRPr>
            </a:lvl9pPr>
          </a:lstStyle>
          <a:p/>
        </p:txBody>
      </p:sp>
      <p:sp>
        <p:nvSpPr>
          <p:cNvPr id="97" name="Google Shape;97;p14"/>
          <p:cNvSpPr txBox="1"/>
          <p:nvPr>
            <p:ph idx="12" type="sldNum"/>
          </p:nvPr>
        </p:nvSpPr>
        <p:spPr>
          <a:xfrm>
            <a:off x="12915900" y="9534525"/>
            <a:ext cx="4114800" cy="547800"/>
          </a:xfrm>
          <a:prstGeom prst="rect">
            <a:avLst/>
          </a:prstGeom>
          <a:noFill/>
          <a:ln>
            <a:noFill/>
          </a:ln>
        </p:spPr>
        <p:txBody>
          <a:bodyPr anchorCtr="0" anchor="ctr" bIns="68550" lIns="137150" spcFirstLastPara="1" rIns="137150" wrap="square" tIns="6855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8.gif"/><Relationship Id="rId5" Type="http://schemas.openxmlformats.org/officeDocument/2006/relationships/image" Target="../media/image29.gif"/><Relationship Id="rId6"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33.png"/><Relationship Id="rId7" Type="http://schemas.openxmlformats.org/officeDocument/2006/relationships/image" Target="../media/image21.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32.jpg"/><Relationship Id="rId5" Type="http://schemas.openxmlformats.org/officeDocument/2006/relationships/image" Target="../media/image8.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7.png"/><Relationship Id="rId7" Type="http://schemas.openxmlformats.org/officeDocument/2006/relationships/image" Target="../media/image17.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6"/>
          <p:cNvPicPr preferRelativeResize="0"/>
          <p:nvPr/>
        </p:nvPicPr>
        <p:blipFill rotWithShape="1">
          <a:blip r:embed="rId3">
            <a:alphaModFix/>
          </a:blip>
          <a:srcRect b="0" l="7883" r="7891" t="0"/>
          <a:stretch/>
        </p:blipFill>
        <p:spPr>
          <a:xfrm>
            <a:off x="0" y="0"/>
            <a:ext cx="18288000" cy="10287000"/>
          </a:xfrm>
          <a:prstGeom prst="rect">
            <a:avLst/>
          </a:prstGeom>
          <a:noFill/>
          <a:ln>
            <a:noFill/>
          </a:ln>
        </p:spPr>
      </p:pic>
      <p:sp>
        <p:nvSpPr>
          <p:cNvPr id="159" name="Google Shape;159;p26"/>
          <p:cNvSpPr txBox="1"/>
          <p:nvPr/>
        </p:nvSpPr>
        <p:spPr>
          <a:xfrm>
            <a:off x="9313125" y="3359450"/>
            <a:ext cx="8298600" cy="3860400"/>
          </a:xfrm>
          <a:prstGeom prst="rect">
            <a:avLst/>
          </a:prstGeom>
          <a:noFill/>
          <a:ln>
            <a:noFill/>
          </a:ln>
        </p:spPr>
        <p:txBody>
          <a:bodyPr anchorCtr="0" anchor="t" bIns="0" lIns="0" spcFirstLastPara="1" rIns="0" wrap="square" tIns="0">
            <a:spAutoFit/>
          </a:bodyPr>
          <a:lstStyle/>
          <a:p>
            <a:pPr indent="0" lvl="0" marL="0" marR="0" rtl="0" algn="r">
              <a:lnSpc>
                <a:spcPct val="110996"/>
              </a:lnSpc>
              <a:spcBef>
                <a:spcPts val="0"/>
              </a:spcBef>
              <a:spcAft>
                <a:spcPts val="0"/>
              </a:spcAft>
              <a:buClr>
                <a:srgbClr val="000000"/>
              </a:buClr>
              <a:buSzPts val="11886"/>
              <a:buFont typeface="Arial"/>
              <a:buNone/>
            </a:pPr>
            <a:r>
              <a:rPr i="0" lang="en-US" sz="11886" u="none" cap="none" strike="noStrike">
                <a:solidFill>
                  <a:srgbClr val="FFFFFF"/>
                </a:solidFill>
                <a:latin typeface="Oswald"/>
                <a:ea typeface="Oswald"/>
                <a:cs typeface="Oswald"/>
                <a:sym typeface="Oswald"/>
              </a:rPr>
              <a:t>SCANSHARE </a:t>
            </a:r>
            <a:br>
              <a:rPr i="0" lang="en-US" sz="11886" u="none" cap="none" strike="noStrike">
                <a:solidFill>
                  <a:srgbClr val="FFFFFF"/>
                </a:solidFill>
                <a:latin typeface="Oswald"/>
                <a:ea typeface="Oswald"/>
                <a:cs typeface="Oswald"/>
                <a:sym typeface="Oswald"/>
              </a:rPr>
            </a:br>
            <a:r>
              <a:rPr lang="en-US" sz="11886">
                <a:solidFill>
                  <a:srgbClr val="FFFFFF"/>
                </a:solidFill>
                <a:latin typeface="Oswald"/>
                <a:ea typeface="Oswald"/>
                <a:cs typeface="Oswald"/>
                <a:sym typeface="Oswald"/>
              </a:rPr>
              <a:t>FOR </a:t>
            </a:r>
            <a:r>
              <a:rPr i="0" lang="en-US" sz="11886" u="none" cap="none" strike="noStrike">
                <a:solidFill>
                  <a:srgbClr val="FFFFFF"/>
                </a:solidFill>
                <a:latin typeface="Oswald"/>
                <a:ea typeface="Oswald"/>
                <a:cs typeface="Oswald"/>
                <a:sym typeface="Oswald"/>
              </a:rPr>
              <a:t>LEGAL</a:t>
            </a:r>
            <a:endParaRPr i="0" sz="1400" u="none" cap="none" strike="noStrike">
              <a:solidFill>
                <a:srgbClr val="000000"/>
              </a:solidFill>
              <a:latin typeface="Oswald"/>
              <a:ea typeface="Oswald"/>
              <a:cs typeface="Oswald"/>
              <a:sym typeface="Oswald"/>
            </a:endParaRPr>
          </a:p>
        </p:txBody>
      </p:sp>
      <p:pic>
        <p:nvPicPr>
          <p:cNvPr id="160" name="Google Shape;160;p26"/>
          <p:cNvPicPr preferRelativeResize="0"/>
          <p:nvPr/>
        </p:nvPicPr>
        <p:blipFill>
          <a:blip r:embed="rId4">
            <a:alphaModFix/>
          </a:blip>
          <a:stretch>
            <a:fillRect/>
          </a:stretch>
        </p:blipFill>
        <p:spPr>
          <a:xfrm>
            <a:off x="7251200" y="476300"/>
            <a:ext cx="4496445" cy="968250"/>
          </a:xfrm>
          <a:prstGeom prst="rect">
            <a:avLst/>
          </a:prstGeom>
          <a:noFill/>
          <a:ln>
            <a:noFill/>
          </a:ln>
        </p:spPr>
      </p:pic>
      <p:grpSp>
        <p:nvGrpSpPr>
          <p:cNvPr id="161" name="Google Shape;161;p26"/>
          <p:cNvGrpSpPr/>
          <p:nvPr/>
        </p:nvGrpSpPr>
        <p:grpSpPr>
          <a:xfrm>
            <a:off x="12376751" y="670297"/>
            <a:ext cx="557360" cy="580164"/>
            <a:chOff x="5555550" y="708750"/>
            <a:chExt cx="249300" cy="259500"/>
          </a:xfrm>
        </p:grpSpPr>
        <p:cxnSp>
          <p:nvCxnSpPr>
            <p:cNvPr id="162" name="Google Shape;162;p26"/>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163" name="Google Shape;163;p26"/>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164" name="Google Shape;164;p26"/>
          <p:cNvPicPr preferRelativeResize="0"/>
          <p:nvPr/>
        </p:nvPicPr>
        <p:blipFill>
          <a:blip r:embed="rId5">
            <a:alphaModFix/>
          </a:blip>
          <a:stretch>
            <a:fillRect/>
          </a:stretch>
        </p:blipFill>
        <p:spPr>
          <a:xfrm>
            <a:off x="13563857" y="676666"/>
            <a:ext cx="4047867" cy="625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cxnSp>
        <p:nvCxnSpPr>
          <p:cNvPr id="285" name="Google Shape;285;p35"/>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286" name="Google Shape;286;p35"/>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PROSPECTING QUESTIONS</a:t>
            </a:r>
            <a:endParaRPr/>
          </a:p>
        </p:txBody>
      </p:sp>
      <p:sp>
        <p:nvSpPr>
          <p:cNvPr id="287" name="Google Shape;287;p35"/>
          <p:cNvSpPr txBox="1"/>
          <p:nvPr>
            <p:ph idx="1" type="body"/>
          </p:nvPr>
        </p:nvSpPr>
        <p:spPr>
          <a:xfrm>
            <a:off x="1197125" y="2842838"/>
            <a:ext cx="15773400" cy="6526800"/>
          </a:xfrm>
          <a:prstGeom prst="rect">
            <a:avLst/>
          </a:prstGeom>
        </p:spPr>
        <p:txBody>
          <a:bodyPr anchorCtr="0" anchor="t" bIns="68550" lIns="137150" spcFirstLastPara="1" rIns="137150" wrap="square" tIns="68550">
            <a:normAutofit fontScale="92500" lnSpcReduction="20000"/>
          </a:bodyPr>
          <a:lstStyle/>
          <a:p>
            <a:pPr indent="-387191" lvl="0" marL="457200" marR="0" rtl="0" algn="l">
              <a:lnSpc>
                <a:spcPct val="115000"/>
              </a:lnSpc>
              <a:spcBef>
                <a:spcPts val="1500"/>
              </a:spcBef>
              <a:spcAft>
                <a:spcPts val="0"/>
              </a:spcAft>
              <a:buSzPct val="64285"/>
              <a:buChar char="●"/>
            </a:pPr>
            <a:r>
              <a:rPr lang="en-US"/>
              <a:t>How do you currently manage documents in your legal practice? Do you use any software or tools for document processing and management?</a:t>
            </a:r>
            <a:endParaRPr/>
          </a:p>
          <a:p>
            <a:pPr indent="-387191" lvl="0" marL="457200" marR="0" rtl="0" algn="l">
              <a:lnSpc>
                <a:spcPct val="115000"/>
              </a:lnSpc>
              <a:spcBef>
                <a:spcPts val="0"/>
              </a:spcBef>
              <a:spcAft>
                <a:spcPts val="0"/>
              </a:spcAft>
              <a:buSzPct val="64285"/>
              <a:buChar char="●"/>
            </a:pPr>
            <a:r>
              <a:rPr lang="en-US"/>
              <a:t>Have you faced any challenges with organizing, storing, or retrieving documents in your legal practice? If so, how have you addressed these issues?</a:t>
            </a:r>
            <a:endParaRPr/>
          </a:p>
          <a:p>
            <a:pPr indent="-387191" lvl="0" marL="457200" marR="0" rtl="0" algn="l">
              <a:lnSpc>
                <a:spcPct val="115000"/>
              </a:lnSpc>
              <a:spcBef>
                <a:spcPts val="0"/>
              </a:spcBef>
              <a:spcAft>
                <a:spcPts val="0"/>
              </a:spcAft>
              <a:buSzPct val="64285"/>
              <a:buChar char="●"/>
            </a:pPr>
            <a:r>
              <a:rPr lang="en-US"/>
              <a:t>How do you ensure document security and compliance in your legal practice? What measures do you take to protect confidential information and meet regulatory requirements?</a:t>
            </a:r>
            <a:endParaRPr/>
          </a:p>
          <a:p>
            <a:pPr indent="-387191" lvl="0" marL="457200" marR="0" rtl="0" algn="l">
              <a:lnSpc>
                <a:spcPct val="115000"/>
              </a:lnSpc>
              <a:spcBef>
                <a:spcPts val="0"/>
              </a:spcBef>
              <a:spcAft>
                <a:spcPts val="0"/>
              </a:spcAft>
              <a:buSzPct val="64285"/>
              <a:buChar char="●"/>
            </a:pPr>
            <a:r>
              <a:rPr lang="en-US"/>
              <a:t>How do you currently handle document collaboration with your team and clients? </a:t>
            </a:r>
            <a:endParaRPr/>
          </a:p>
          <a:p>
            <a:pPr indent="0" lvl="0" marL="0" rtl="0" algn="l">
              <a:spcBef>
                <a:spcPts val="15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cxnSp>
        <p:nvCxnSpPr>
          <p:cNvPr id="292" name="Google Shape;292;p36"/>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293" name="Google Shape;293;p36"/>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PROSPECTING QUESTIONS</a:t>
            </a:r>
            <a:endParaRPr/>
          </a:p>
        </p:txBody>
      </p:sp>
      <p:sp>
        <p:nvSpPr>
          <p:cNvPr id="294" name="Google Shape;294;p36"/>
          <p:cNvSpPr txBox="1"/>
          <p:nvPr>
            <p:ph idx="1" type="body"/>
          </p:nvPr>
        </p:nvSpPr>
        <p:spPr>
          <a:xfrm>
            <a:off x="1257300" y="2842838"/>
            <a:ext cx="15773400" cy="6526800"/>
          </a:xfrm>
          <a:prstGeom prst="rect">
            <a:avLst/>
          </a:prstGeom>
        </p:spPr>
        <p:txBody>
          <a:bodyPr anchorCtr="0" anchor="t" bIns="68550" lIns="137150" spcFirstLastPara="1" rIns="137150" wrap="square" tIns="68550">
            <a:normAutofit lnSpcReduction="10000"/>
          </a:bodyPr>
          <a:lstStyle/>
          <a:p>
            <a:pPr indent="-400050" lvl="0" marL="457200" marR="0" rtl="0" algn="l">
              <a:lnSpc>
                <a:spcPct val="115000"/>
              </a:lnSpc>
              <a:spcBef>
                <a:spcPts val="1500"/>
              </a:spcBef>
              <a:spcAft>
                <a:spcPts val="0"/>
              </a:spcAft>
              <a:buSzPts val="2700"/>
              <a:buChar char="●"/>
            </a:pPr>
            <a:r>
              <a:rPr lang="en-US"/>
              <a:t>What are the most important paper-based documents in your firm?</a:t>
            </a:r>
            <a:endParaRPr/>
          </a:p>
          <a:p>
            <a:pPr indent="-400050" lvl="0" marL="457200" marR="0" rtl="0" algn="l">
              <a:lnSpc>
                <a:spcPct val="115000"/>
              </a:lnSpc>
              <a:spcBef>
                <a:spcPts val="0"/>
              </a:spcBef>
              <a:spcAft>
                <a:spcPts val="0"/>
              </a:spcAft>
              <a:buSzPts val="2700"/>
              <a:buChar char="●"/>
            </a:pPr>
            <a:r>
              <a:rPr lang="en-US"/>
              <a:t>How many documents of this type are stored currently?</a:t>
            </a:r>
            <a:endParaRPr/>
          </a:p>
          <a:p>
            <a:pPr indent="-400050" lvl="0" marL="457200" marR="0" rtl="0" algn="l">
              <a:lnSpc>
                <a:spcPct val="115000"/>
              </a:lnSpc>
              <a:spcBef>
                <a:spcPts val="0"/>
              </a:spcBef>
              <a:spcAft>
                <a:spcPts val="0"/>
              </a:spcAft>
              <a:buSzPts val="2700"/>
              <a:buChar char="●"/>
            </a:pPr>
            <a:r>
              <a:rPr lang="en-US"/>
              <a:t>Can the document flow be digitized earlier to increase efficiency?</a:t>
            </a:r>
            <a:endParaRPr/>
          </a:p>
          <a:p>
            <a:pPr indent="-400050" lvl="0" marL="457200" marR="0" rtl="0" algn="l">
              <a:lnSpc>
                <a:spcPct val="115000"/>
              </a:lnSpc>
              <a:spcBef>
                <a:spcPts val="0"/>
              </a:spcBef>
              <a:spcAft>
                <a:spcPts val="0"/>
              </a:spcAft>
              <a:buSzPts val="2700"/>
              <a:buChar char="●"/>
            </a:pPr>
            <a:r>
              <a:rPr lang="en-US"/>
              <a:t>Can metadata be employed at the time of scanning to direct the document through the organization automatically?</a:t>
            </a:r>
            <a:endParaRPr/>
          </a:p>
          <a:p>
            <a:pPr indent="-400050" lvl="0" marL="457200" marR="0" rtl="0" algn="l">
              <a:lnSpc>
                <a:spcPct val="115000"/>
              </a:lnSpc>
              <a:spcBef>
                <a:spcPts val="0"/>
              </a:spcBef>
              <a:spcAft>
                <a:spcPts val="0"/>
              </a:spcAft>
              <a:buSzPts val="2700"/>
              <a:buChar char="●"/>
            </a:pPr>
            <a:r>
              <a:rPr lang="en-US"/>
              <a:t>Does the document require some type of restricted access, security, or encryption?</a:t>
            </a:r>
            <a:endParaRPr/>
          </a:p>
          <a:p>
            <a:pPr indent="-400050" lvl="0" marL="457200" marR="0" rtl="0" algn="l">
              <a:lnSpc>
                <a:spcPct val="115000"/>
              </a:lnSpc>
              <a:spcBef>
                <a:spcPts val="0"/>
              </a:spcBef>
              <a:spcAft>
                <a:spcPts val="0"/>
              </a:spcAft>
              <a:buSzPts val="2700"/>
              <a:buChar char="●"/>
            </a:pPr>
            <a:r>
              <a:rPr lang="en-US"/>
              <a:t>How do you access these documents on the go?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cxnSp>
        <p:nvCxnSpPr>
          <p:cNvPr id="299" name="Google Shape;299;p37"/>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300" name="Google Shape;300;p37"/>
          <p:cNvSpPr txBox="1"/>
          <p:nvPr>
            <p:ph idx="1" type="body"/>
          </p:nvPr>
        </p:nvSpPr>
        <p:spPr>
          <a:xfrm>
            <a:off x="1197125" y="2842838"/>
            <a:ext cx="15773400" cy="6526800"/>
          </a:xfrm>
          <a:prstGeom prst="rect">
            <a:avLst/>
          </a:prstGeom>
        </p:spPr>
        <p:txBody>
          <a:bodyPr anchorCtr="0" anchor="t" bIns="68550" lIns="137150" spcFirstLastPara="1" rIns="137150" wrap="square" tIns="68550">
            <a:normAutofit/>
          </a:bodyPr>
          <a:lstStyle/>
          <a:p>
            <a:pPr indent="-400050" lvl="0" marL="457200" marR="0" rtl="0" algn="l">
              <a:lnSpc>
                <a:spcPct val="115000"/>
              </a:lnSpc>
              <a:spcBef>
                <a:spcPts val="1500"/>
              </a:spcBef>
              <a:spcAft>
                <a:spcPts val="0"/>
              </a:spcAft>
              <a:buSzPts val="2700"/>
              <a:buChar char="●"/>
            </a:pPr>
            <a:r>
              <a:rPr lang="en-US"/>
              <a:t>Do you backup your paper-based information?</a:t>
            </a:r>
            <a:endParaRPr/>
          </a:p>
          <a:p>
            <a:pPr indent="-457200" lvl="1" marL="914400" marR="0" rtl="0" algn="l">
              <a:lnSpc>
                <a:spcPct val="115000"/>
              </a:lnSpc>
              <a:spcBef>
                <a:spcPts val="0"/>
              </a:spcBef>
              <a:spcAft>
                <a:spcPts val="0"/>
              </a:spcAft>
              <a:buSzPts val="3600"/>
              <a:buChar char="○"/>
            </a:pPr>
            <a:r>
              <a:rPr lang="en-US"/>
              <a:t>What would happen if you suffered a total loss of your paper documents?</a:t>
            </a:r>
            <a:endParaRPr/>
          </a:p>
          <a:p>
            <a:pPr indent="-457200" lvl="1" marL="914400" marR="0" rtl="0" algn="l">
              <a:lnSpc>
                <a:spcPct val="115000"/>
              </a:lnSpc>
              <a:spcBef>
                <a:spcPts val="0"/>
              </a:spcBef>
              <a:spcAft>
                <a:spcPts val="0"/>
              </a:spcAft>
              <a:buSzPts val="3600"/>
              <a:buChar char="○"/>
            </a:pPr>
            <a:r>
              <a:rPr lang="en-US"/>
              <a:t>How much does it cost (labor/time) to file a paper document?</a:t>
            </a:r>
            <a:endParaRPr/>
          </a:p>
          <a:p>
            <a:pPr indent="-457200" lvl="1" marL="914400" marR="0" rtl="0" algn="l">
              <a:lnSpc>
                <a:spcPct val="115000"/>
              </a:lnSpc>
              <a:spcBef>
                <a:spcPts val="0"/>
              </a:spcBef>
              <a:spcAft>
                <a:spcPts val="0"/>
              </a:spcAft>
              <a:buSzPts val="3600"/>
              <a:buChar char="○"/>
            </a:pPr>
            <a:r>
              <a:rPr lang="en-US"/>
              <a:t>How much does it cost (labor/time) to retrieve a paper document?</a:t>
            </a:r>
            <a:endParaRPr/>
          </a:p>
          <a:p>
            <a:pPr indent="-457200" lvl="1" marL="914400" marR="0" rtl="0" algn="l">
              <a:lnSpc>
                <a:spcPct val="115000"/>
              </a:lnSpc>
              <a:spcBef>
                <a:spcPts val="0"/>
              </a:spcBef>
              <a:spcAft>
                <a:spcPts val="0"/>
              </a:spcAft>
              <a:buSzPts val="3600"/>
              <a:buChar char="○"/>
            </a:pPr>
            <a:r>
              <a:rPr lang="en-US"/>
              <a:t>What percentage of business-critical data is stored just on paper?</a:t>
            </a:r>
            <a:endParaRPr/>
          </a:p>
          <a:p>
            <a:pPr indent="0" lvl="0" marL="0" rtl="0" algn="l">
              <a:spcBef>
                <a:spcPts val="1500"/>
              </a:spcBef>
              <a:spcAft>
                <a:spcPts val="0"/>
              </a:spcAft>
              <a:buNone/>
            </a:pPr>
            <a:r>
              <a:t/>
            </a:r>
            <a:endParaRPr/>
          </a:p>
        </p:txBody>
      </p:sp>
      <p:sp>
        <p:nvSpPr>
          <p:cNvPr id="301" name="Google Shape;301;p37"/>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PROSPECTING 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cxnSp>
        <p:nvCxnSpPr>
          <p:cNvPr id="310" name="Google Shape;310;p38"/>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311" name="Google Shape;311;p38"/>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WHY IMPLEMENT SCANSHARE?</a:t>
            </a:r>
            <a:endParaRPr/>
          </a:p>
        </p:txBody>
      </p:sp>
      <p:sp>
        <p:nvSpPr>
          <p:cNvPr id="312" name="Google Shape;312;p38"/>
          <p:cNvSpPr txBox="1"/>
          <p:nvPr>
            <p:ph idx="1" type="body"/>
          </p:nvPr>
        </p:nvSpPr>
        <p:spPr>
          <a:xfrm>
            <a:off x="1257300" y="2842838"/>
            <a:ext cx="15773400" cy="6526800"/>
          </a:xfrm>
          <a:prstGeom prst="rect">
            <a:avLst/>
          </a:prstGeom>
        </p:spPr>
        <p:txBody>
          <a:bodyPr anchorCtr="0" anchor="t" bIns="68550" lIns="137150" spcFirstLastPara="1" rIns="137150" wrap="square" tIns="68550">
            <a:normAutofit/>
          </a:bodyPr>
          <a:lstStyle/>
          <a:p>
            <a:pPr indent="-400050" lvl="0" marL="457200" rtl="0" algn="l">
              <a:lnSpc>
                <a:spcPct val="115000"/>
              </a:lnSpc>
              <a:spcBef>
                <a:spcPts val="1500"/>
              </a:spcBef>
              <a:spcAft>
                <a:spcPts val="0"/>
              </a:spcAft>
              <a:buSzPts val="2700"/>
              <a:buChar char="●"/>
            </a:pPr>
            <a:r>
              <a:rPr lang="en-US"/>
              <a:t>Increased efficiency and productivity</a:t>
            </a:r>
            <a:endParaRPr/>
          </a:p>
          <a:p>
            <a:pPr indent="-400050" lvl="0" marL="457200" rtl="0" algn="l">
              <a:lnSpc>
                <a:spcPct val="115000"/>
              </a:lnSpc>
              <a:spcBef>
                <a:spcPts val="0"/>
              </a:spcBef>
              <a:spcAft>
                <a:spcPts val="0"/>
              </a:spcAft>
              <a:buSzPts val="2700"/>
              <a:buChar char="●"/>
            </a:pPr>
            <a:r>
              <a:rPr lang="en-US"/>
              <a:t>Improved security</a:t>
            </a:r>
            <a:endParaRPr/>
          </a:p>
          <a:p>
            <a:pPr indent="-400050" lvl="0" marL="457200" rtl="0" algn="l">
              <a:lnSpc>
                <a:spcPct val="115000"/>
              </a:lnSpc>
              <a:spcBef>
                <a:spcPts val="0"/>
              </a:spcBef>
              <a:spcAft>
                <a:spcPts val="0"/>
              </a:spcAft>
              <a:buSzPts val="2700"/>
              <a:buChar char="●"/>
            </a:pPr>
            <a:r>
              <a:rPr lang="en-US"/>
              <a:t>Compliance with regulations and industry standards</a:t>
            </a:r>
            <a:endParaRPr/>
          </a:p>
          <a:p>
            <a:pPr indent="-400050" lvl="0" marL="457200" rtl="0" algn="l">
              <a:lnSpc>
                <a:spcPct val="115000"/>
              </a:lnSpc>
              <a:spcBef>
                <a:spcPts val="0"/>
              </a:spcBef>
              <a:spcAft>
                <a:spcPts val="0"/>
              </a:spcAft>
              <a:buSzPts val="2700"/>
              <a:buChar char="●"/>
            </a:pPr>
            <a:r>
              <a:rPr lang="en-US"/>
              <a:t>Cost savings</a:t>
            </a:r>
            <a:endParaRPr/>
          </a:p>
          <a:p>
            <a:pPr indent="-400050" lvl="0" marL="457200" rtl="0" algn="l">
              <a:lnSpc>
                <a:spcPct val="115000"/>
              </a:lnSpc>
              <a:spcBef>
                <a:spcPts val="0"/>
              </a:spcBef>
              <a:spcAft>
                <a:spcPts val="0"/>
              </a:spcAft>
              <a:buSzPts val="2700"/>
              <a:buChar char="●"/>
            </a:pPr>
            <a:r>
              <a:rPr lang="en-US"/>
              <a:t>Improved organization and document classification</a:t>
            </a:r>
            <a:endParaRPr/>
          </a:p>
          <a:p>
            <a:pPr indent="0" lvl="0" marL="0" rtl="0" algn="l">
              <a:spcBef>
                <a:spcPts val="15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39"/>
          <p:cNvPicPr preferRelativeResize="0"/>
          <p:nvPr/>
        </p:nvPicPr>
        <p:blipFill rotWithShape="1">
          <a:blip r:embed="rId3">
            <a:alphaModFix/>
          </a:blip>
          <a:srcRect b="5473" l="0" r="0" t="4526"/>
          <a:stretch/>
        </p:blipFill>
        <p:spPr>
          <a:xfrm>
            <a:off x="0" y="-533223"/>
            <a:ext cx="18288000" cy="10287000"/>
          </a:xfrm>
          <a:prstGeom prst="rect">
            <a:avLst/>
          </a:prstGeom>
          <a:noFill/>
          <a:ln>
            <a:noFill/>
          </a:ln>
        </p:spPr>
      </p:pic>
      <p:pic>
        <p:nvPicPr>
          <p:cNvPr id="318" name="Google Shape;318;p39"/>
          <p:cNvPicPr preferRelativeResize="0"/>
          <p:nvPr/>
        </p:nvPicPr>
        <p:blipFill rotWithShape="1">
          <a:blip r:embed="rId4">
            <a:alphaModFix/>
          </a:blip>
          <a:srcRect b="0" l="0" r="0" t="0"/>
          <a:stretch/>
        </p:blipFill>
        <p:spPr>
          <a:xfrm>
            <a:off x="15855427" y="139748"/>
            <a:ext cx="2279364" cy="888952"/>
          </a:xfrm>
          <a:prstGeom prst="rect">
            <a:avLst/>
          </a:prstGeom>
          <a:noFill/>
          <a:ln>
            <a:noFill/>
          </a:ln>
        </p:spPr>
      </p:pic>
      <p:pic>
        <p:nvPicPr>
          <p:cNvPr id="319" name="Google Shape;319;p39"/>
          <p:cNvPicPr preferRelativeResize="0"/>
          <p:nvPr/>
        </p:nvPicPr>
        <p:blipFill rotWithShape="1">
          <a:blip r:embed="rId5">
            <a:alphaModFix/>
          </a:blip>
          <a:srcRect b="0" l="0" r="0" t="0"/>
          <a:stretch/>
        </p:blipFill>
        <p:spPr>
          <a:xfrm>
            <a:off x="142771" y="209120"/>
            <a:ext cx="3868724" cy="889807"/>
          </a:xfrm>
          <a:prstGeom prst="rect">
            <a:avLst/>
          </a:prstGeom>
          <a:noFill/>
          <a:ln>
            <a:noFill/>
          </a:ln>
        </p:spPr>
      </p:pic>
      <p:pic>
        <p:nvPicPr>
          <p:cNvPr id="320" name="Google Shape;320;p39"/>
          <p:cNvPicPr preferRelativeResize="0"/>
          <p:nvPr/>
        </p:nvPicPr>
        <p:blipFill rotWithShape="1">
          <a:blip r:embed="rId6">
            <a:alphaModFix/>
          </a:blip>
          <a:srcRect b="0" l="0" r="0" t="0"/>
          <a:stretch/>
        </p:blipFill>
        <p:spPr>
          <a:xfrm>
            <a:off x="5147301" y="74940"/>
            <a:ext cx="7007016" cy="9325323"/>
          </a:xfrm>
          <a:prstGeom prst="rect">
            <a:avLst/>
          </a:prstGeom>
          <a:noFill/>
          <a:ln>
            <a:noFill/>
          </a:ln>
        </p:spPr>
      </p:pic>
      <p:sp>
        <p:nvSpPr>
          <p:cNvPr id="321" name="Google Shape;321;p39"/>
          <p:cNvSpPr txBox="1"/>
          <p:nvPr/>
        </p:nvSpPr>
        <p:spPr>
          <a:xfrm>
            <a:off x="-522232" y="848826"/>
            <a:ext cx="3076445" cy="250101"/>
          </a:xfrm>
          <a:prstGeom prst="rect">
            <a:avLst/>
          </a:prstGeom>
          <a:noFill/>
          <a:ln>
            <a:noFill/>
          </a:ln>
        </p:spPr>
        <p:txBody>
          <a:bodyPr anchorCtr="0" anchor="t" bIns="0" lIns="0" spcFirstLastPara="1" rIns="0" wrap="square" tIns="0">
            <a:spAutoFit/>
          </a:bodyPr>
          <a:lstStyle/>
          <a:p>
            <a:pPr indent="0" lvl="0" marL="0" marR="0" rtl="0" algn="ctr">
              <a:lnSpc>
                <a:spcPct val="89973"/>
              </a:lnSpc>
              <a:spcBef>
                <a:spcPts val="0"/>
              </a:spcBef>
              <a:spcAft>
                <a:spcPts val="0"/>
              </a:spcAft>
              <a:buClr>
                <a:srgbClr val="000000"/>
              </a:buClr>
              <a:buSzPts val="1895"/>
              <a:buFont typeface="Arial"/>
              <a:buNone/>
            </a:pPr>
            <a:r>
              <a:rPr b="1" i="0" lang="en-US" sz="1895" u="none" cap="none" strike="noStrike">
                <a:solidFill>
                  <a:srgbClr val="312C2D"/>
                </a:solidFill>
                <a:latin typeface="Barlow Condensed"/>
                <a:ea typeface="Barlow Condensed"/>
                <a:cs typeface="Barlow Condensed"/>
                <a:sym typeface="Barlow Condensed"/>
              </a:rPr>
              <a:t>RAFAEL ADJUNTA</a:t>
            </a:r>
            <a:endParaRPr b="0" i="0" sz="1400" u="none" cap="none" strike="noStrike">
              <a:solidFill>
                <a:srgbClr val="000000"/>
              </a:solidFill>
              <a:latin typeface="Arial"/>
              <a:ea typeface="Arial"/>
              <a:cs typeface="Arial"/>
              <a:sym typeface="Arial"/>
            </a:endParaRPr>
          </a:p>
        </p:txBody>
      </p:sp>
      <p:sp>
        <p:nvSpPr>
          <p:cNvPr id="322" name="Google Shape;322;p39"/>
          <p:cNvSpPr txBox="1"/>
          <p:nvPr/>
        </p:nvSpPr>
        <p:spPr>
          <a:xfrm>
            <a:off x="-484132" y="383171"/>
            <a:ext cx="4407246" cy="446605"/>
          </a:xfrm>
          <a:prstGeom prst="rect">
            <a:avLst/>
          </a:prstGeom>
          <a:noFill/>
          <a:ln>
            <a:noFill/>
          </a:ln>
        </p:spPr>
        <p:txBody>
          <a:bodyPr anchorCtr="0" anchor="t" bIns="0" lIns="0" spcFirstLastPara="1" rIns="0" wrap="square" tIns="0">
            <a:spAutoFit/>
          </a:bodyPr>
          <a:lstStyle/>
          <a:p>
            <a:pPr indent="0" lvl="0" marL="0" marR="0" rtl="0" algn="ctr">
              <a:lnSpc>
                <a:spcPct val="90030"/>
              </a:lnSpc>
              <a:spcBef>
                <a:spcPts val="0"/>
              </a:spcBef>
              <a:spcAft>
                <a:spcPts val="0"/>
              </a:spcAft>
              <a:buClr>
                <a:srgbClr val="000000"/>
              </a:buClr>
              <a:buSzPts val="3641"/>
              <a:buFont typeface="Arial"/>
              <a:buNone/>
            </a:pPr>
            <a:r>
              <a:rPr b="1" i="0" lang="en-US" sz="3641" u="none" cap="none" strike="noStrike">
                <a:solidFill>
                  <a:srgbClr val="312C2D"/>
                </a:solidFill>
                <a:latin typeface="Barlow Condensed"/>
                <a:ea typeface="Barlow Condensed"/>
                <a:cs typeface="Barlow Condensed"/>
                <a:sym typeface="Barlow Condensed"/>
              </a:rPr>
              <a:t>SCANSHARE DEMO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40"/>
          <p:cNvPicPr preferRelativeResize="0"/>
          <p:nvPr/>
        </p:nvPicPr>
        <p:blipFill rotWithShape="1">
          <a:blip r:embed="rId3">
            <a:alphaModFix/>
          </a:blip>
          <a:srcRect b="0" l="0" r="0" t="0"/>
          <a:stretch/>
        </p:blipFill>
        <p:spPr>
          <a:xfrm>
            <a:off x="8316808" y="4331348"/>
            <a:ext cx="1654384" cy="1624304"/>
          </a:xfrm>
          <a:prstGeom prst="rect">
            <a:avLst/>
          </a:prstGeom>
          <a:noFill/>
          <a:ln>
            <a:noFill/>
          </a:ln>
        </p:spPr>
      </p:pic>
      <p:cxnSp>
        <p:nvCxnSpPr>
          <p:cNvPr id="328" name="Google Shape;328;p40"/>
          <p:cNvCxnSpPr/>
          <p:nvPr/>
        </p:nvCxnSpPr>
        <p:spPr>
          <a:xfrm rot="10800000">
            <a:off x="10402621" y="6409166"/>
            <a:ext cx="1144627" cy="1227865"/>
          </a:xfrm>
          <a:prstGeom prst="straightConnector1">
            <a:avLst/>
          </a:prstGeom>
          <a:noFill/>
          <a:ln cap="flat" cmpd="sng" w="38100">
            <a:solidFill>
              <a:srgbClr val="000000"/>
            </a:solidFill>
            <a:prstDash val="solid"/>
            <a:round/>
            <a:headEnd len="sm" w="sm" type="none"/>
            <a:tailEnd len="sm" w="sm" type="none"/>
          </a:ln>
        </p:spPr>
      </p:cxnSp>
      <p:cxnSp>
        <p:nvCxnSpPr>
          <p:cNvPr id="329" name="Google Shape;329;p40"/>
          <p:cNvCxnSpPr/>
          <p:nvPr/>
        </p:nvCxnSpPr>
        <p:spPr>
          <a:xfrm>
            <a:off x="10388903" y="5292956"/>
            <a:ext cx="1678637" cy="0"/>
          </a:xfrm>
          <a:prstGeom prst="straightConnector1">
            <a:avLst/>
          </a:prstGeom>
          <a:noFill/>
          <a:ln cap="flat" cmpd="sng" w="38100">
            <a:solidFill>
              <a:srgbClr val="000000"/>
            </a:solidFill>
            <a:prstDash val="solid"/>
            <a:round/>
            <a:headEnd len="sm" w="sm" type="none"/>
            <a:tailEnd len="sm" w="sm" type="none"/>
          </a:ln>
        </p:spPr>
      </p:cxnSp>
      <p:cxnSp>
        <p:nvCxnSpPr>
          <p:cNvPr id="330" name="Google Shape;330;p40"/>
          <p:cNvCxnSpPr/>
          <p:nvPr/>
        </p:nvCxnSpPr>
        <p:spPr>
          <a:xfrm flipH="1" rot="10800000">
            <a:off x="10401769" y="2874876"/>
            <a:ext cx="1220233" cy="1152760"/>
          </a:xfrm>
          <a:prstGeom prst="straightConnector1">
            <a:avLst/>
          </a:prstGeom>
          <a:noFill/>
          <a:ln cap="flat" cmpd="sng" w="38100">
            <a:solidFill>
              <a:srgbClr val="000000"/>
            </a:solidFill>
            <a:prstDash val="solid"/>
            <a:round/>
            <a:headEnd len="sm" w="sm" type="none"/>
            <a:tailEnd len="sm" w="sm" type="none"/>
          </a:ln>
        </p:spPr>
      </p:cxnSp>
      <p:cxnSp>
        <p:nvCxnSpPr>
          <p:cNvPr id="331" name="Google Shape;331;p40"/>
          <p:cNvCxnSpPr/>
          <p:nvPr/>
        </p:nvCxnSpPr>
        <p:spPr>
          <a:xfrm rot="10800000">
            <a:off x="10402621" y="6409166"/>
            <a:ext cx="1144627" cy="1227865"/>
          </a:xfrm>
          <a:prstGeom prst="straightConnector1">
            <a:avLst/>
          </a:prstGeom>
          <a:noFill/>
          <a:ln cap="flat" cmpd="sng" w="38100">
            <a:solidFill>
              <a:srgbClr val="000000"/>
            </a:solidFill>
            <a:prstDash val="solid"/>
            <a:round/>
            <a:headEnd len="sm" w="sm" type="none"/>
            <a:tailEnd len="sm" w="sm" type="none"/>
          </a:ln>
        </p:spPr>
      </p:cxnSp>
      <p:cxnSp>
        <p:nvCxnSpPr>
          <p:cNvPr id="332" name="Google Shape;332;p40"/>
          <p:cNvCxnSpPr/>
          <p:nvPr/>
        </p:nvCxnSpPr>
        <p:spPr>
          <a:xfrm flipH="1" rot="10800000">
            <a:off x="10401769" y="2874876"/>
            <a:ext cx="1220233" cy="1152760"/>
          </a:xfrm>
          <a:prstGeom prst="straightConnector1">
            <a:avLst/>
          </a:prstGeom>
          <a:noFill/>
          <a:ln cap="flat" cmpd="sng" w="38100">
            <a:solidFill>
              <a:srgbClr val="000000"/>
            </a:solidFill>
            <a:prstDash val="solid"/>
            <a:round/>
            <a:headEnd len="sm" w="sm" type="none"/>
            <a:tailEnd len="sm" w="sm" type="none"/>
          </a:ln>
        </p:spPr>
      </p:cxnSp>
      <p:cxnSp>
        <p:nvCxnSpPr>
          <p:cNvPr id="333" name="Google Shape;333;p40"/>
          <p:cNvCxnSpPr/>
          <p:nvPr/>
        </p:nvCxnSpPr>
        <p:spPr>
          <a:xfrm>
            <a:off x="6662947" y="2874018"/>
            <a:ext cx="1144627" cy="1227865"/>
          </a:xfrm>
          <a:prstGeom prst="straightConnector1">
            <a:avLst/>
          </a:prstGeom>
          <a:noFill/>
          <a:ln cap="flat" cmpd="sng" w="38100">
            <a:solidFill>
              <a:srgbClr val="000000"/>
            </a:solidFill>
            <a:prstDash val="solid"/>
            <a:round/>
            <a:headEnd len="sm" w="sm" type="none"/>
            <a:tailEnd len="sm" w="sm" type="none"/>
          </a:ln>
        </p:spPr>
      </p:cxnSp>
      <p:cxnSp>
        <p:nvCxnSpPr>
          <p:cNvPr id="334" name="Google Shape;334;p40"/>
          <p:cNvCxnSpPr/>
          <p:nvPr/>
        </p:nvCxnSpPr>
        <p:spPr>
          <a:xfrm rot="10800000">
            <a:off x="6067215" y="5330252"/>
            <a:ext cx="1678637" cy="0"/>
          </a:xfrm>
          <a:prstGeom prst="straightConnector1">
            <a:avLst/>
          </a:prstGeom>
          <a:noFill/>
          <a:ln cap="flat" cmpd="sng" w="38100">
            <a:solidFill>
              <a:srgbClr val="000000"/>
            </a:solidFill>
            <a:prstDash val="solid"/>
            <a:round/>
            <a:headEnd len="sm" w="sm" type="none"/>
            <a:tailEnd len="sm" w="sm" type="none"/>
          </a:ln>
        </p:spPr>
      </p:cxnSp>
      <p:cxnSp>
        <p:nvCxnSpPr>
          <p:cNvPr id="335" name="Google Shape;335;p40"/>
          <p:cNvCxnSpPr/>
          <p:nvPr/>
        </p:nvCxnSpPr>
        <p:spPr>
          <a:xfrm flipH="1">
            <a:off x="6588193" y="6483413"/>
            <a:ext cx="1220233" cy="1152760"/>
          </a:xfrm>
          <a:prstGeom prst="straightConnector1">
            <a:avLst/>
          </a:prstGeom>
          <a:noFill/>
          <a:ln cap="flat" cmpd="sng" w="38100">
            <a:solidFill>
              <a:srgbClr val="000000"/>
            </a:solidFill>
            <a:prstDash val="solid"/>
            <a:round/>
            <a:headEnd len="sm" w="sm" type="none"/>
            <a:tailEnd len="sm" w="sm" type="none"/>
          </a:ln>
        </p:spPr>
      </p:cxnSp>
      <p:pic>
        <p:nvPicPr>
          <p:cNvPr id="336" name="Google Shape;336;p40"/>
          <p:cNvPicPr preferRelativeResize="0"/>
          <p:nvPr/>
        </p:nvPicPr>
        <p:blipFill rotWithShape="1">
          <a:blip r:embed="rId4">
            <a:alphaModFix/>
          </a:blip>
          <a:srcRect b="0" l="0" r="0" t="0"/>
          <a:stretch/>
        </p:blipFill>
        <p:spPr>
          <a:xfrm>
            <a:off x="5559635" y="1387774"/>
            <a:ext cx="1015476" cy="1015476"/>
          </a:xfrm>
          <a:prstGeom prst="rect">
            <a:avLst/>
          </a:prstGeom>
          <a:noFill/>
          <a:ln>
            <a:noFill/>
          </a:ln>
        </p:spPr>
      </p:pic>
      <p:pic>
        <p:nvPicPr>
          <p:cNvPr id="337" name="Google Shape;337;p40"/>
          <p:cNvPicPr preferRelativeResize="0"/>
          <p:nvPr/>
        </p:nvPicPr>
        <p:blipFill rotWithShape="1">
          <a:blip r:embed="rId5">
            <a:alphaModFix/>
          </a:blip>
          <a:srcRect b="0" l="0" r="0" t="0"/>
          <a:stretch/>
        </p:blipFill>
        <p:spPr>
          <a:xfrm>
            <a:off x="11580233" y="1582812"/>
            <a:ext cx="1064117" cy="783456"/>
          </a:xfrm>
          <a:prstGeom prst="rect">
            <a:avLst/>
          </a:prstGeom>
          <a:noFill/>
          <a:ln>
            <a:noFill/>
          </a:ln>
        </p:spPr>
      </p:pic>
      <p:pic>
        <p:nvPicPr>
          <p:cNvPr id="338" name="Google Shape;338;p40"/>
          <p:cNvPicPr preferRelativeResize="0"/>
          <p:nvPr/>
        </p:nvPicPr>
        <p:blipFill rotWithShape="1">
          <a:blip r:embed="rId6">
            <a:alphaModFix/>
          </a:blip>
          <a:srcRect b="0" l="0" r="0" t="0"/>
          <a:stretch/>
        </p:blipFill>
        <p:spPr>
          <a:xfrm>
            <a:off x="4666702" y="4806322"/>
            <a:ext cx="1198865" cy="1009226"/>
          </a:xfrm>
          <a:prstGeom prst="rect">
            <a:avLst/>
          </a:prstGeom>
          <a:noFill/>
          <a:ln>
            <a:noFill/>
          </a:ln>
        </p:spPr>
      </p:pic>
      <p:pic>
        <p:nvPicPr>
          <p:cNvPr id="339" name="Google Shape;339;p40"/>
          <p:cNvPicPr preferRelativeResize="0"/>
          <p:nvPr/>
        </p:nvPicPr>
        <p:blipFill rotWithShape="1">
          <a:blip r:embed="rId7">
            <a:alphaModFix/>
          </a:blip>
          <a:srcRect b="0" l="0" r="0" t="0"/>
          <a:stretch/>
        </p:blipFill>
        <p:spPr>
          <a:xfrm>
            <a:off x="5423484" y="7570551"/>
            <a:ext cx="1079774" cy="835475"/>
          </a:xfrm>
          <a:prstGeom prst="rect">
            <a:avLst/>
          </a:prstGeom>
          <a:noFill/>
          <a:ln>
            <a:noFill/>
          </a:ln>
        </p:spPr>
      </p:pic>
      <p:pic>
        <p:nvPicPr>
          <p:cNvPr id="340" name="Google Shape;340;p40"/>
          <p:cNvPicPr preferRelativeResize="0"/>
          <p:nvPr/>
        </p:nvPicPr>
        <p:blipFill rotWithShape="1">
          <a:blip r:embed="rId8">
            <a:alphaModFix/>
          </a:blip>
          <a:srcRect b="0" l="0" r="0" t="0"/>
          <a:stretch/>
        </p:blipFill>
        <p:spPr>
          <a:xfrm>
            <a:off x="11729477" y="7562791"/>
            <a:ext cx="938484" cy="938484"/>
          </a:xfrm>
          <a:prstGeom prst="rect">
            <a:avLst/>
          </a:prstGeom>
          <a:noFill/>
          <a:ln>
            <a:noFill/>
          </a:ln>
        </p:spPr>
      </p:pic>
      <p:pic>
        <p:nvPicPr>
          <p:cNvPr id="341" name="Google Shape;341;p40"/>
          <p:cNvPicPr preferRelativeResize="0"/>
          <p:nvPr/>
        </p:nvPicPr>
        <p:blipFill rotWithShape="1">
          <a:blip r:embed="rId9">
            <a:alphaModFix/>
          </a:blip>
          <a:srcRect b="0" l="0" r="0" t="0"/>
          <a:stretch/>
        </p:blipFill>
        <p:spPr>
          <a:xfrm>
            <a:off x="12198719" y="4806322"/>
            <a:ext cx="1211693" cy="934105"/>
          </a:xfrm>
          <a:prstGeom prst="rect">
            <a:avLst/>
          </a:prstGeom>
          <a:noFill/>
          <a:ln>
            <a:noFill/>
          </a:ln>
        </p:spPr>
      </p:pic>
      <p:sp>
        <p:nvSpPr>
          <p:cNvPr id="342" name="Google Shape;342;p40"/>
          <p:cNvSpPr txBox="1"/>
          <p:nvPr/>
        </p:nvSpPr>
        <p:spPr>
          <a:xfrm>
            <a:off x="5885505" y="2445738"/>
            <a:ext cx="363736"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Clr>
                <a:srgbClr val="000000"/>
              </a:buClr>
              <a:buSzPts val="2400"/>
              <a:buFont typeface="Arial"/>
              <a:buNone/>
            </a:pPr>
            <a:r>
              <a:rPr b="0" i="0" lang="en-US" sz="2400" u="none" cap="none" strike="noStrike">
                <a:solidFill>
                  <a:srgbClr val="000000"/>
                </a:solidFill>
                <a:latin typeface="Barlow Condensed"/>
                <a:ea typeface="Barlow Condensed"/>
                <a:cs typeface="Barlow Condensed"/>
                <a:sym typeface="Barlow Condensed"/>
              </a:rPr>
              <a:t>Fax</a:t>
            </a:r>
            <a:endParaRPr b="0" i="0" sz="1400" u="none" cap="none" strike="noStrike">
              <a:solidFill>
                <a:srgbClr val="000000"/>
              </a:solidFill>
              <a:latin typeface="Arial"/>
              <a:ea typeface="Arial"/>
              <a:cs typeface="Arial"/>
              <a:sym typeface="Arial"/>
            </a:endParaRPr>
          </a:p>
        </p:txBody>
      </p:sp>
      <p:sp>
        <p:nvSpPr>
          <p:cNvPr id="343" name="Google Shape;343;p40"/>
          <p:cNvSpPr txBox="1"/>
          <p:nvPr/>
        </p:nvSpPr>
        <p:spPr>
          <a:xfrm>
            <a:off x="4666702" y="5838943"/>
            <a:ext cx="1198865"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Clr>
                <a:srgbClr val="000000"/>
              </a:buClr>
              <a:buSzPts val="2400"/>
              <a:buFont typeface="Arial"/>
              <a:buNone/>
            </a:pPr>
            <a:r>
              <a:rPr b="0" i="0" lang="en-US" sz="2400" u="none" cap="none" strike="noStrike">
                <a:solidFill>
                  <a:srgbClr val="000000"/>
                </a:solidFill>
                <a:latin typeface="Barlow Condensed"/>
                <a:ea typeface="Barlow Condensed"/>
                <a:cs typeface="Barlow Condensed"/>
                <a:sym typeface="Barlow Condensed"/>
              </a:rPr>
              <a:t>Job Ticketing</a:t>
            </a:r>
            <a:endParaRPr b="0" i="0" sz="1400" u="none" cap="none" strike="noStrike">
              <a:solidFill>
                <a:srgbClr val="000000"/>
              </a:solidFill>
              <a:latin typeface="Arial"/>
              <a:ea typeface="Arial"/>
              <a:cs typeface="Arial"/>
              <a:sym typeface="Arial"/>
            </a:endParaRPr>
          </a:p>
        </p:txBody>
      </p:sp>
      <p:sp>
        <p:nvSpPr>
          <p:cNvPr id="344" name="Google Shape;344;p40"/>
          <p:cNvSpPr txBox="1"/>
          <p:nvPr/>
        </p:nvSpPr>
        <p:spPr>
          <a:xfrm>
            <a:off x="5448003" y="8444126"/>
            <a:ext cx="105525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Clr>
                <a:srgbClr val="000000"/>
              </a:buClr>
              <a:buSzPts val="2400"/>
              <a:buFont typeface="Arial"/>
              <a:buNone/>
            </a:pPr>
            <a:r>
              <a:rPr b="0" i="0" lang="en-US" sz="2400" u="none" cap="none" strike="noStrike">
                <a:solidFill>
                  <a:srgbClr val="000000"/>
                </a:solidFill>
                <a:latin typeface="Barlow Condensed"/>
                <a:ea typeface="Barlow Condensed"/>
                <a:cs typeface="Barlow Condensed"/>
                <a:sym typeface="Barlow Condensed"/>
              </a:rPr>
              <a:t>IT Team</a:t>
            </a:r>
            <a:endParaRPr b="0" i="0" sz="1400" u="none" cap="none" strike="noStrike">
              <a:solidFill>
                <a:srgbClr val="000000"/>
              </a:solidFill>
              <a:latin typeface="Arial"/>
              <a:ea typeface="Arial"/>
              <a:cs typeface="Arial"/>
              <a:sym typeface="Arial"/>
            </a:endParaRPr>
          </a:p>
        </p:txBody>
      </p:sp>
      <p:sp>
        <p:nvSpPr>
          <p:cNvPr id="345" name="Google Shape;345;p40"/>
          <p:cNvSpPr txBox="1"/>
          <p:nvPr/>
        </p:nvSpPr>
        <p:spPr>
          <a:xfrm>
            <a:off x="11630213" y="2388588"/>
            <a:ext cx="964157"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Clr>
                <a:srgbClr val="000000"/>
              </a:buClr>
              <a:buSzPts val="2400"/>
              <a:buFont typeface="Arial"/>
              <a:buNone/>
            </a:pPr>
            <a:r>
              <a:rPr b="0" i="0" lang="en-US" sz="2400" u="none" cap="none" strike="noStrike">
                <a:solidFill>
                  <a:srgbClr val="000000"/>
                </a:solidFill>
                <a:latin typeface="Barlow Condensed"/>
                <a:ea typeface="Barlow Condensed"/>
                <a:cs typeface="Barlow Condensed"/>
                <a:sym typeface="Barlow Condensed"/>
              </a:rPr>
              <a:t>Scanner</a:t>
            </a:r>
            <a:endParaRPr b="0" i="0" sz="1400" u="none" cap="none" strike="noStrike">
              <a:solidFill>
                <a:srgbClr val="000000"/>
              </a:solidFill>
              <a:latin typeface="Arial"/>
              <a:ea typeface="Arial"/>
              <a:cs typeface="Arial"/>
              <a:sym typeface="Arial"/>
            </a:endParaRPr>
          </a:p>
        </p:txBody>
      </p:sp>
      <p:sp>
        <p:nvSpPr>
          <p:cNvPr id="346" name="Google Shape;346;p40"/>
          <p:cNvSpPr txBox="1"/>
          <p:nvPr/>
        </p:nvSpPr>
        <p:spPr>
          <a:xfrm>
            <a:off x="12198719" y="5857993"/>
            <a:ext cx="1211693" cy="3232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900"/>
              <a:buFont typeface="Arial"/>
              <a:buNone/>
            </a:pPr>
            <a:r>
              <a:rPr b="0" i="0" lang="en-US" sz="1900" u="none" cap="none" strike="noStrike">
                <a:solidFill>
                  <a:srgbClr val="000000"/>
                </a:solidFill>
                <a:latin typeface="Barlow Condensed"/>
                <a:ea typeface="Barlow Condensed"/>
                <a:cs typeface="Barlow Condensed"/>
                <a:sym typeface="Barlow Condensed"/>
              </a:rPr>
              <a:t>Authentication</a:t>
            </a:r>
            <a:endParaRPr b="0" i="0" sz="1400" u="none" cap="none" strike="noStrike">
              <a:solidFill>
                <a:srgbClr val="000000"/>
              </a:solidFill>
              <a:latin typeface="Arial"/>
              <a:ea typeface="Arial"/>
              <a:cs typeface="Arial"/>
              <a:sym typeface="Arial"/>
            </a:endParaRPr>
          </a:p>
        </p:txBody>
      </p:sp>
      <p:sp>
        <p:nvSpPr>
          <p:cNvPr id="347" name="Google Shape;347;p40"/>
          <p:cNvSpPr txBox="1"/>
          <p:nvPr/>
        </p:nvSpPr>
        <p:spPr>
          <a:xfrm>
            <a:off x="11729477" y="8520326"/>
            <a:ext cx="93848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Clr>
                <a:srgbClr val="000000"/>
              </a:buClr>
              <a:buSzPts val="2400"/>
              <a:buFont typeface="Arial"/>
              <a:buNone/>
            </a:pPr>
            <a:r>
              <a:rPr b="0" i="0" lang="en-US" sz="2400" u="none" cap="none" strike="noStrike">
                <a:solidFill>
                  <a:srgbClr val="000000"/>
                </a:solidFill>
                <a:latin typeface="Barlow Condensed"/>
                <a:ea typeface="Barlow Condensed"/>
                <a:cs typeface="Barlow Condensed"/>
                <a:sym typeface="Barlow Condensed"/>
              </a:rPr>
              <a:t>Tracker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type="title"/>
          </p:nvPr>
        </p:nvSpPr>
        <p:spPr>
          <a:xfrm>
            <a:off x="1197113" y="854138"/>
            <a:ext cx="157734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rgbClr val="0982B1"/>
              </a:buClr>
              <a:buSzPts val="3600"/>
              <a:buFont typeface="Barlow Medium"/>
              <a:buNone/>
            </a:pPr>
            <a:r>
              <a:rPr lang="en-US">
                <a:solidFill>
                  <a:srgbClr val="0982B1"/>
                </a:solidFill>
                <a:latin typeface="Barlow Medium"/>
                <a:ea typeface="Barlow Medium"/>
                <a:cs typeface="Barlow Medium"/>
                <a:sym typeface="Barlow Medium"/>
              </a:rPr>
              <a:t>IT’S GAME TIME! </a:t>
            </a:r>
            <a:endParaRPr/>
          </a:p>
        </p:txBody>
      </p:sp>
      <p:sp>
        <p:nvSpPr>
          <p:cNvPr id="354" name="Google Shape;354;p41"/>
          <p:cNvSpPr txBox="1"/>
          <p:nvPr/>
        </p:nvSpPr>
        <p:spPr>
          <a:xfrm>
            <a:off x="1614863" y="3323763"/>
            <a:ext cx="7851600" cy="858900"/>
          </a:xfrm>
          <a:prstGeom prst="rect">
            <a:avLst/>
          </a:prstGeom>
          <a:noFill/>
          <a:ln>
            <a:noFill/>
          </a:ln>
        </p:spPr>
        <p:txBody>
          <a:bodyPr anchorCtr="0" anchor="t" bIns="137150" lIns="137150" spcFirstLastPara="1" rIns="137150" wrap="square" tIns="137150">
            <a:spAutoFit/>
          </a:bodyPr>
          <a:lstStyle/>
          <a:p>
            <a:pPr indent="-533400" lvl="0" marL="685800" rtl="0" algn="l">
              <a:lnSpc>
                <a:spcPct val="90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Did someone say prizes?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2"/>
          <p:cNvPicPr preferRelativeResize="0"/>
          <p:nvPr/>
        </p:nvPicPr>
        <p:blipFill rotWithShape="1">
          <a:blip r:embed="rId3">
            <a:alphaModFix/>
          </a:blip>
          <a:srcRect b="0" l="7883" r="7891" t="0"/>
          <a:stretch/>
        </p:blipFill>
        <p:spPr>
          <a:xfrm>
            <a:off x="0" y="0"/>
            <a:ext cx="18288000" cy="10287000"/>
          </a:xfrm>
          <a:prstGeom prst="rect">
            <a:avLst/>
          </a:prstGeom>
          <a:noFill/>
          <a:ln>
            <a:noFill/>
          </a:ln>
        </p:spPr>
      </p:pic>
      <p:sp>
        <p:nvSpPr>
          <p:cNvPr id="360" name="Google Shape;360;p42"/>
          <p:cNvSpPr txBox="1"/>
          <p:nvPr/>
        </p:nvSpPr>
        <p:spPr>
          <a:xfrm>
            <a:off x="9313125" y="3359450"/>
            <a:ext cx="8298600" cy="2800200"/>
          </a:xfrm>
          <a:prstGeom prst="rect">
            <a:avLst/>
          </a:prstGeom>
          <a:noFill/>
          <a:ln>
            <a:noFill/>
          </a:ln>
        </p:spPr>
        <p:txBody>
          <a:bodyPr anchorCtr="0" anchor="t" bIns="0" lIns="0" spcFirstLastPara="1" rIns="0" wrap="square" tIns="0">
            <a:spAutoFit/>
          </a:bodyPr>
          <a:lstStyle/>
          <a:p>
            <a:pPr indent="0" lvl="0" marL="0" marR="0" rtl="0" algn="r">
              <a:lnSpc>
                <a:spcPct val="110996"/>
              </a:lnSpc>
              <a:spcBef>
                <a:spcPts val="0"/>
              </a:spcBef>
              <a:spcAft>
                <a:spcPts val="0"/>
              </a:spcAft>
              <a:buClr>
                <a:srgbClr val="000000"/>
              </a:buClr>
              <a:buSzPts val="11886"/>
              <a:buFont typeface="Arial"/>
              <a:buNone/>
            </a:pPr>
            <a:r>
              <a:rPr lang="en-US" sz="11886">
                <a:solidFill>
                  <a:srgbClr val="FFFFFF"/>
                </a:solidFill>
                <a:latin typeface="Oswald"/>
                <a:ea typeface="Oswald"/>
                <a:cs typeface="Oswald"/>
                <a:sym typeface="Oswald"/>
              </a:rPr>
              <a:t>THANK YOU!</a:t>
            </a:r>
            <a:endParaRPr sz="11886">
              <a:solidFill>
                <a:srgbClr val="FFFFFF"/>
              </a:solidFill>
              <a:latin typeface="Oswald"/>
              <a:ea typeface="Oswald"/>
              <a:cs typeface="Oswald"/>
              <a:sym typeface="Oswald"/>
            </a:endParaRPr>
          </a:p>
          <a:p>
            <a:pPr indent="0" lvl="0" marL="0" marR="0" rtl="0" algn="r">
              <a:lnSpc>
                <a:spcPct val="110996"/>
              </a:lnSpc>
              <a:spcBef>
                <a:spcPts val="0"/>
              </a:spcBef>
              <a:spcAft>
                <a:spcPts val="0"/>
              </a:spcAft>
              <a:buClr>
                <a:srgbClr val="000000"/>
              </a:buClr>
              <a:buSzPts val="11886"/>
              <a:buFont typeface="Arial"/>
              <a:buNone/>
            </a:pPr>
            <a:r>
              <a:rPr lang="en-US" sz="5000">
                <a:solidFill>
                  <a:srgbClr val="FFFFFF"/>
                </a:solidFill>
                <a:latin typeface="Oswald"/>
                <a:ea typeface="Oswald"/>
                <a:cs typeface="Oswald"/>
                <a:sym typeface="Oswald"/>
              </a:rPr>
              <a:t>Follow us on social</a:t>
            </a:r>
            <a:endParaRPr sz="5000">
              <a:solidFill>
                <a:srgbClr val="FFFFFF"/>
              </a:solidFill>
              <a:latin typeface="Oswald"/>
              <a:ea typeface="Oswald"/>
              <a:cs typeface="Oswald"/>
              <a:sym typeface="Oswald"/>
            </a:endParaRPr>
          </a:p>
        </p:txBody>
      </p:sp>
      <p:pic>
        <p:nvPicPr>
          <p:cNvPr id="361" name="Google Shape;361;p42"/>
          <p:cNvPicPr preferRelativeResize="0"/>
          <p:nvPr/>
        </p:nvPicPr>
        <p:blipFill>
          <a:blip r:embed="rId4">
            <a:alphaModFix/>
          </a:blip>
          <a:stretch>
            <a:fillRect/>
          </a:stretch>
        </p:blipFill>
        <p:spPr>
          <a:xfrm>
            <a:off x="7251200" y="476300"/>
            <a:ext cx="4496445" cy="968250"/>
          </a:xfrm>
          <a:prstGeom prst="rect">
            <a:avLst/>
          </a:prstGeom>
          <a:noFill/>
          <a:ln>
            <a:noFill/>
          </a:ln>
        </p:spPr>
      </p:pic>
      <p:grpSp>
        <p:nvGrpSpPr>
          <p:cNvPr id="362" name="Google Shape;362;p42"/>
          <p:cNvGrpSpPr/>
          <p:nvPr/>
        </p:nvGrpSpPr>
        <p:grpSpPr>
          <a:xfrm>
            <a:off x="12376751" y="670297"/>
            <a:ext cx="557360" cy="580164"/>
            <a:chOff x="5555550" y="708750"/>
            <a:chExt cx="249300" cy="259500"/>
          </a:xfrm>
        </p:grpSpPr>
        <p:cxnSp>
          <p:nvCxnSpPr>
            <p:cNvPr id="363" name="Google Shape;363;p42"/>
            <p:cNvCxnSpPr/>
            <p:nvPr/>
          </p:nvCxnSpPr>
          <p:spPr>
            <a:xfrm>
              <a:off x="5680050" y="708750"/>
              <a:ext cx="0" cy="259500"/>
            </a:xfrm>
            <a:prstGeom prst="straightConnector1">
              <a:avLst/>
            </a:prstGeom>
            <a:noFill/>
            <a:ln cap="flat" cmpd="sng" w="38100">
              <a:solidFill>
                <a:srgbClr val="AEABAB"/>
              </a:solidFill>
              <a:prstDash val="solid"/>
              <a:round/>
              <a:headEnd len="med" w="med" type="none"/>
              <a:tailEnd len="med" w="med" type="none"/>
            </a:ln>
          </p:spPr>
        </p:cxnSp>
        <p:cxnSp>
          <p:nvCxnSpPr>
            <p:cNvPr id="364" name="Google Shape;364;p42"/>
            <p:cNvCxnSpPr/>
            <p:nvPr/>
          </p:nvCxnSpPr>
          <p:spPr>
            <a:xfrm rot="10800000">
              <a:off x="5555550" y="833450"/>
              <a:ext cx="249300" cy="300"/>
            </a:xfrm>
            <a:prstGeom prst="straightConnector1">
              <a:avLst/>
            </a:prstGeom>
            <a:noFill/>
            <a:ln cap="flat" cmpd="sng" w="38100">
              <a:solidFill>
                <a:srgbClr val="AEABAB"/>
              </a:solidFill>
              <a:prstDash val="solid"/>
              <a:round/>
              <a:headEnd len="med" w="med" type="none"/>
              <a:tailEnd len="med" w="med" type="none"/>
            </a:ln>
          </p:spPr>
        </p:cxnSp>
      </p:grpSp>
      <p:pic>
        <p:nvPicPr>
          <p:cNvPr id="365" name="Google Shape;365;p42"/>
          <p:cNvPicPr preferRelativeResize="0"/>
          <p:nvPr/>
        </p:nvPicPr>
        <p:blipFill>
          <a:blip r:embed="rId5">
            <a:alphaModFix/>
          </a:blip>
          <a:stretch>
            <a:fillRect/>
          </a:stretch>
        </p:blipFill>
        <p:spPr>
          <a:xfrm>
            <a:off x="13563857" y="676666"/>
            <a:ext cx="4047867" cy="625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nvSpPr>
        <p:spPr>
          <a:xfrm>
            <a:off x="8895815" y="5540375"/>
            <a:ext cx="5112600" cy="3448200"/>
          </a:xfrm>
          <a:prstGeom prst="rect">
            <a:avLst/>
          </a:prstGeom>
          <a:noFill/>
          <a:ln>
            <a:noFill/>
          </a:ln>
        </p:spPr>
        <p:txBody>
          <a:bodyPr anchorCtr="0" anchor="t" bIns="0" lIns="0" spcFirstLastPara="1" rIns="0" wrap="square" tIns="0">
            <a:spAutoFit/>
          </a:bodyPr>
          <a:lstStyle/>
          <a:p>
            <a:pPr indent="-313921" lvl="1" marL="660991" marR="0" rtl="0" algn="l">
              <a:lnSpc>
                <a:spcPct val="140019"/>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Custom workflows and triggers</a:t>
            </a:r>
            <a:endParaRPr i="0" sz="2800" u="none" cap="none" strike="noStrike">
              <a:solidFill>
                <a:srgbClr val="000000"/>
              </a:solidFill>
              <a:latin typeface="Barlow"/>
              <a:ea typeface="Barlow"/>
              <a:cs typeface="Barlow"/>
              <a:sym typeface="Barlow"/>
            </a:endParaRPr>
          </a:p>
          <a:p>
            <a:pPr indent="-313921" lvl="1" marL="660991" marR="0" rtl="0" algn="l">
              <a:lnSpc>
                <a:spcPct val="140019"/>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Multiple capture sources </a:t>
            </a:r>
            <a:endParaRPr i="0" sz="2800" u="none" cap="none" strike="noStrike">
              <a:solidFill>
                <a:srgbClr val="000000"/>
              </a:solidFill>
              <a:latin typeface="Barlow"/>
              <a:ea typeface="Barlow"/>
              <a:cs typeface="Barlow"/>
              <a:sym typeface="Barlow"/>
            </a:endParaRPr>
          </a:p>
          <a:p>
            <a:pPr indent="-313921" lvl="1" marL="660991" marR="0" rtl="0" algn="l">
              <a:lnSpc>
                <a:spcPct val="140019"/>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Full workflow designer </a:t>
            </a:r>
            <a:endParaRPr i="0" sz="2800" u="none" cap="none" strike="noStrike">
              <a:solidFill>
                <a:srgbClr val="000000"/>
              </a:solidFill>
              <a:latin typeface="Barlow"/>
              <a:ea typeface="Barlow"/>
              <a:cs typeface="Barlow"/>
              <a:sym typeface="Barlow"/>
            </a:endParaRPr>
          </a:p>
          <a:p>
            <a:pPr indent="-313921" lvl="1" marL="660991" marR="0" rtl="0" algn="l">
              <a:lnSpc>
                <a:spcPct val="140019"/>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Workflow triggering and variables</a:t>
            </a:r>
            <a:endParaRPr i="0" sz="2800" u="none" cap="none" strike="noStrike">
              <a:solidFill>
                <a:srgbClr val="000000"/>
              </a:solidFill>
              <a:latin typeface="Barlow"/>
              <a:ea typeface="Barlow"/>
              <a:cs typeface="Barlow"/>
              <a:sym typeface="Barlow"/>
            </a:endParaRPr>
          </a:p>
        </p:txBody>
      </p:sp>
      <p:sp>
        <p:nvSpPr>
          <p:cNvPr id="170" name="Google Shape;170;p27"/>
          <p:cNvSpPr txBox="1"/>
          <p:nvPr/>
        </p:nvSpPr>
        <p:spPr>
          <a:xfrm>
            <a:off x="2431225" y="5540375"/>
            <a:ext cx="5742000" cy="3447900"/>
          </a:xfrm>
          <a:prstGeom prst="rect">
            <a:avLst/>
          </a:prstGeom>
          <a:noFill/>
          <a:ln>
            <a:noFill/>
          </a:ln>
        </p:spPr>
        <p:txBody>
          <a:bodyPr anchorCtr="0" anchor="t" bIns="0" lIns="0" spcFirstLastPara="1" rIns="0" wrap="square" tIns="0">
            <a:spAutoFit/>
          </a:bodyPr>
          <a:lstStyle/>
          <a:p>
            <a:pPr indent="-313816" lvl="1" marL="660654" marR="0" rtl="0" algn="l">
              <a:lnSpc>
                <a:spcPct val="140000"/>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Capture and convert paper documents</a:t>
            </a:r>
            <a:endParaRPr i="0" sz="2800" u="none" cap="none" strike="noStrike">
              <a:solidFill>
                <a:srgbClr val="000000"/>
              </a:solidFill>
              <a:latin typeface="Barlow"/>
              <a:ea typeface="Barlow"/>
              <a:cs typeface="Barlow"/>
              <a:sym typeface="Barlow"/>
            </a:endParaRPr>
          </a:p>
          <a:p>
            <a:pPr indent="-313816" lvl="1" marL="660654" marR="0" rtl="0" algn="l">
              <a:lnSpc>
                <a:spcPct val="140000"/>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Intelligent barcode detection </a:t>
            </a:r>
            <a:endParaRPr i="0" sz="2800" u="none" cap="none" strike="noStrike">
              <a:solidFill>
                <a:srgbClr val="000000"/>
              </a:solidFill>
              <a:latin typeface="Barlow"/>
              <a:ea typeface="Barlow"/>
              <a:cs typeface="Barlow"/>
              <a:sym typeface="Barlow"/>
            </a:endParaRPr>
          </a:p>
          <a:p>
            <a:pPr indent="-313816" lvl="1" marL="660654" marR="0" rtl="0" algn="l">
              <a:lnSpc>
                <a:spcPct val="140000"/>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Smart page splitting </a:t>
            </a:r>
            <a:endParaRPr i="0" sz="2800" u="none" cap="none" strike="noStrike">
              <a:solidFill>
                <a:srgbClr val="000000"/>
              </a:solidFill>
              <a:latin typeface="Barlow"/>
              <a:ea typeface="Barlow"/>
              <a:cs typeface="Barlow"/>
              <a:sym typeface="Barlow"/>
            </a:endParaRPr>
          </a:p>
          <a:p>
            <a:pPr indent="-313816" lvl="1" marL="660654" marR="0" rtl="0" algn="l">
              <a:lnSpc>
                <a:spcPct val="140000"/>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Zonal character recognition </a:t>
            </a:r>
            <a:endParaRPr i="0" sz="2800" u="none" cap="none" strike="noStrike">
              <a:solidFill>
                <a:srgbClr val="000000"/>
              </a:solidFill>
              <a:latin typeface="Barlow"/>
              <a:ea typeface="Barlow"/>
              <a:cs typeface="Barlow"/>
              <a:sym typeface="Barlow"/>
            </a:endParaRPr>
          </a:p>
          <a:p>
            <a:pPr indent="-313816" lvl="1" marL="660654" marR="0" rtl="0" algn="l">
              <a:lnSpc>
                <a:spcPct val="140000"/>
              </a:lnSpc>
              <a:spcBef>
                <a:spcPts val="0"/>
              </a:spcBef>
              <a:spcAft>
                <a:spcPts val="0"/>
              </a:spcAft>
              <a:buClr>
                <a:srgbClr val="000000"/>
              </a:buClr>
              <a:buSzPts val="2800"/>
              <a:buFont typeface="Barlow"/>
              <a:buChar char="•"/>
            </a:pPr>
            <a:r>
              <a:rPr i="0" lang="en-US" sz="2800" u="none" cap="none" strike="noStrike">
                <a:solidFill>
                  <a:srgbClr val="000000"/>
                </a:solidFill>
                <a:latin typeface="Barlow"/>
                <a:ea typeface="Barlow"/>
                <a:cs typeface="Barlow"/>
                <a:sym typeface="Barlow"/>
              </a:rPr>
              <a:t>Connector packs</a:t>
            </a:r>
            <a:endParaRPr i="0" sz="2800" u="none" cap="none" strike="noStrike">
              <a:solidFill>
                <a:srgbClr val="000000"/>
              </a:solidFill>
              <a:latin typeface="Barlow"/>
              <a:ea typeface="Barlow"/>
              <a:cs typeface="Barlow"/>
              <a:sym typeface="Barlow"/>
            </a:endParaRPr>
          </a:p>
        </p:txBody>
      </p:sp>
      <p:sp>
        <p:nvSpPr>
          <p:cNvPr id="171" name="Google Shape;171;p27"/>
          <p:cNvSpPr txBox="1"/>
          <p:nvPr>
            <p:ph type="title"/>
          </p:nvPr>
        </p:nvSpPr>
        <p:spPr>
          <a:xfrm>
            <a:off x="1127688" y="103808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WORKFLOW AUTOMATION</a:t>
            </a:r>
            <a:endParaRPr/>
          </a:p>
        </p:txBody>
      </p:sp>
      <p:sp>
        <p:nvSpPr>
          <p:cNvPr id="172" name="Google Shape;172;p27"/>
          <p:cNvSpPr txBox="1"/>
          <p:nvPr>
            <p:ph idx="1" type="body"/>
          </p:nvPr>
        </p:nvSpPr>
        <p:spPr>
          <a:xfrm>
            <a:off x="1127700" y="2866663"/>
            <a:ext cx="15773400" cy="6526800"/>
          </a:xfrm>
          <a:prstGeom prst="rect">
            <a:avLst/>
          </a:prstGeom>
        </p:spPr>
        <p:txBody>
          <a:bodyPr anchorCtr="0" anchor="t" bIns="68550" lIns="137150" spcFirstLastPara="1" rIns="137150" wrap="square" tIns="68550">
            <a:noAutofit/>
          </a:bodyPr>
          <a:lstStyle/>
          <a:p>
            <a:pPr indent="0" lvl="0" marL="0" rtl="0" algn="l">
              <a:spcBef>
                <a:spcPts val="1500"/>
              </a:spcBef>
              <a:spcAft>
                <a:spcPts val="0"/>
              </a:spcAft>
              <a:buNone/>
            </a:pPr>
            <a:r>
              <a:rPr lang="en-US"/>
              <a:t>Scanshare is a powerful, easy-to-use software solution that integrates paper and digital records into existing document management systems and repositories.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p:nvPr/>
        </p:nvSpPr>
        <p:spPr>
          <a:xfrm>
            <a:off x="1028700" y="4920020"/>
            <a:ext cx="8324724" cy="4683125"/>
          </a:xfrm>
          <a:custGeom>
            <a:rect b="b" l="l" r="r" t="t"/>
            <a:pathLst>
              <a:path extrusionOk="0"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9262" l="0" r="0" t="-9262"/>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8" name="Google Shape;178;p28"/>
          <p:cNvCxnSpPr/>
          <p:nvPr/>
        </p:nvCxnSpPr>
        <p:spPr>
          <a:xfrm rot="5400000">
            <a:off x="7262957" y="4105670"/>
            <a:ext cx="571508" cy="0"/>
          </a:xfrm>
          <a:prstGeom prst="straightConnector1">
            <a:avLst/>
          </a:prstGeom>
          <a:noFill/>
          <a:ln cap="rnd" cmpd="sng" w="76200">
            <a:solidFill>
              <a:srgbClr val="FFFFFF"/>
            </a:solidFill>
            <a:prstDash val="solid"/>
            <a:round/>
            <a:headEnd len="sm" w="sm" type="none"/>
            <a:tailEnd len="med" w="med" type="stealth"/>
          </a:ln>
        </p:spPr>
      </p:cxnSp>
      <p:grpSp>
        <p:nvGrpSpPr>
          <p:cNvPr id="179" name="Google Shape;179;p28"/>
          <p:cNvGrpSpPr/>
          <p:nvPr/>
        </p:nvGrpSpPr>
        <p:grpSpPr>
          <a:xfrm>
            <a:off x="1197127" y="2896925"/>
            <a:ext cx="1271400" cy="1270000"/>
            <a:chOff x="1197127" y="2896925"/>
            <a:chExt cx="1271400" cy="1270000"/>
          </a:xfrm>
        </p:grpSpPr>
        <p:sp>
          <p:nvSpPr>
            <p:cNvPr id="180" name="Google Shape;180;p28"/>
            <p:cNvSpPr/>
            <p:nvPr/>
          </p:nvSpPr>
          <p:spPr>
            <a:xfrm>
              <a:off x="1200661" y="2896925"/>
              <a:ext cx="1264333" cy="1270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txBox="1"/>
            <p:nvPr/>
          </p:nvSpPr>
          <p:spPr>
            <a:xfrm>
              <a:off x="1197127" y="3225625"/>
              <a:ext cx="1271400" cy="612600"/>
            </a:xfrm>
            <a:prstGeom prst="rect">
              <a:avLst/>
            </a:prstGeom>
            <a:noFill/>
            <a:ln>
              <a:noFill/>
            </a:ln>
          </p:spPr>
          <p:txBody>
            <a:bodyPr anchorCtr="0" anchor="t" bIns="0" lIns="0" spcFirstLastPara="1" rIns="0" wrap="square" tIns="0">
              <a:spAutoFit/>
            </a:bodyPr>
            <a:lstStyle/>
            <a:p>
              <a:pPr indent="0" lvl="0" marL="0" marR="0" rtl="0" algn="ctr">
                <a:lnSpc>
                  <a:spcPct val="95009"/>
                </a:lnSpc>
                <a:spcBef>
                  <a:spcPts val="0"/>
                </a:spcBef>
                <a:spcAft>
                  <a:spcPts val="0"/>
                </a:spcAft>
                <a:buClr>
                  <a:srgbClr val="000000"/>
                </a:buClr>
                <a:buSzPts val="4188"/>
                <a:buFont typeface="Arial"/>
                <a:buNone/>
              </a:pPr>
              <a:r>
                <a:rPr b="0" i="0" lang="en-US" sz="4188" u="none" cap="none" strike="noStrike">
                  <a:solidFill>
                    <a:srgbClr val="FFFFFF"/>
                  </a:solidFill>
                  <a:latin typeface="Nunito Sans Black"/>
                  <a:ea typeface="Nunito Sans Black"/>
                  <a:cs typeface="Nunito Sans Black"/>
                  <a:sym typeface="Nunito Sans Black"/>
                </a:rPr>
                <a:t>1</a:t>
              </a:r>
              <a:endParaRPr b="0" i="0" sz="1400" u="none" cap="none" strike="noStrike">
                <a:solidFill>
                  <a:srgbClr val="000000"/>
                </a:solidFill>
                <a:latin typeface="Arial"/>
                <a:ea typeface="Arial"/>
                <a:cs typeface="Arial"/>
                <a:sym typeface="Arial"/>
              </a:endParaRPr>
            </a:p>
          </p:txBody>
        </p:sp>
      </p:grpSp>
      <p:sp>
        <p:nvSpPr>
          <p:cNvPr id="182" name="Google Shape;182;p28"/>
          <p:cNvSpPr txBox="1"/>
          <p:nvPr/>
        </p:nvSpPr>
        <p:spPr>
          <a:xfrm>
            <a:off x="2690534" y="3134879"/>
            <a:ext cx="6246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699"/>
              <a:buFont typeface="Arial"/>
              <a:buNone/>
            </a:pPr>
            <a:r>
              <a:rPr i="0" lang="en-US" sz="2400" u="none" cap="none" strike="noStrike">
                <a:solidFill>
                  <a:srgbClr val="141414"/>
                </a:solidFill>
                <a:latin typeface="Barlow"/>
                <a:ea typeface="Barlow"/>
                <a:cs typeface="Barlow"/>
                <a:sym typeface="Barlow"/>
              </a:rPr>
              <a:t>Workers waste $20k </a:t>
            </a:r>
            <a:r>
              <a:rPr lang="en-US" sz="2400">
                <a:solidFill>
                  <a:srgbClr val="141414"/>
                </a:solidFill>
                <a:latin typeface="Barlow"/>
                <a:ea typeface="Barlow"/>
                <a:cs typeface="Barlow"/>
                <a:sym typeface="Barlow"/>
              </a:rPr>
              <a:t>a</a:t>
            </a:r>
            <a:r>
              <a:rPr i="0" lang="en-US" sz="2400" u="none" cap="none" strike="noStrike">
                <a:solidFill>
                  <a:srgbClr val="141414"/>
                </a:solidFill>
                <a:latin typeface="Barlow"/>
                <a:ea typeface="Barlow"/>
                <a:cs typeface="Barlow"/>
                <a:sym typeface="Barlow"/>
              </a:rPr>
              <a:t>nnually in time with document challenges </a:t>
            </a:r>
            <a:endParaRPr i="0" sz="2400" u="none" cap="none" strike="noStrike">
              <a:solidFill>
                <a:srgbClr val="000000"/>
              </a:solidFill>
              <a:latin typeface="Barlow"/>
              <a:ea typeface="Barlow"/>
              <a:cs typeface="Barlow"/>
              <a:sym typeface="Barlow"/>
            </a:endParaRPr>
          </a:p>
        </p:txBody>
      </p:sp>
      <p:sp>
        <p:nvSpPr>
          <p:cNvPr id="183" name="Google Shape;183;p28"/>
          <p:cNvSpPr txBox="1"/>
          <p:nvPr/>
        </p:nvSpPr>
        <p:spPr>
          <a:xfrm>
            <a:off x="11532359" y="4746450"/>
            <a:ext cx="6246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699"/>
              <a:buFont typeface="Arial"/>
              <a:buNone/>
            </a:pPr>
            <a:r>
              <a:rPr i="0" lang="en-US" sz="2400" u="none" cap="none" strike="noStrike">
                <a:solidFill>
                  <a:srgbClr val="141414"/>
                </a:solidFill>
                <a:latin typeface="Barlow"/>
                <a:ea typeface="Barlow"/>
                <a:cs typeface="Barlow"/>
                <a:sym typeface="Barlow"/>
              </a:rPr>
              <a:t>70% of businesses would fail within </a:t>
            </a:r>
            <a:r>
              <a:rPr lang="en-US" sz="2400">
                <a:solidFill>
                  <a:srgbClr val="141414"/>
                </a:solidFill>
                <a:latin typeface="Barlow"/>
                <a:ea typeface="Barlow"/>
                <a:cs typeface="Barlow"/>
                <a:sym typeface="Barlow"/>
              </a:rPr>
              <a:t>3</a:t>
            </a:r>
            <a:r>
              <a:rPr i="0" lang="en-US" sz="2400" u="none" cap="none" strike="noStrike">
                <a:solidFill>
                  <a:srgbClr val="141414"/>
                </a:solidFill>
                <a:latin typeface="Barlow"/>
                <a:ea typeface="Barlow"/>
                <a:cs typeface="Barlow"/>
                <a:sym typeface="Barlow"/>
              </a:rPr>
              <a:t> weeks of a catastrophic loss of paper records</a:t>
            </a:r>
            <a:endParaRPr i="0" sz="2400" u="none" cap="none" strike="noStrike">
              <a:solidFill>
                <a:srgbClr val="000000"/>
              </a:solidFill>
              <a:latin typeface="Barlow"/>
              <a:ea typeface="Barlow"/>
              <a:cs typeface="Barlow"/>
              <a:sym typeface="Barlow"/>
            </a:endParaRPr>
          </a:p>
        </p:txBody>
      </p:sp>
      <p:sp>
        <p:nvSpPr>
          <p:cNvPr id="184" name="Google Shape;184;p28"/>
          <p:cNvSpPr txBox="1"/>
          <p:nvPr/>
        </p:nvSpPr>
        <p:spPr>
          <a:xfrm>
            <a:off x="11532359" y="3031954"/>
            <a:ext cx="6246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699"/>
              <a:buFont typeface="Arial"/>
              <a:buNone/>
            </a:pPr>
            <a:r>
              <a:rPr i="0" lang="en-US" sz="2400" u="none" cap="none" strike="noStrike">
                <a:solidFill>
                  <a:srgbClr val="141414"/>
                </a:solidFill>
                <a:latin typeface="Barlow"/>
                <a:ea typeface="Barlow"/>
                <a:cs typeface="Barlow"/>
                <a:sym typeface="Barlow"/>
              </a:rPr>
              <a:t>Workers spend 18 minutes on average searching for a document</a:t>
            </a:r>
            <a:endParaRPr i="0" sz="2400" u="none" cap="none" strike="noStrike">
              <a:solidFill>
                <a:srgbClr val="000000"/>
              </a:solidFill>
              <a:latin typeface="Barlow"/>
              <a:ea typeface="Barlow"/>
              <a:cs typeface="Barlow"/>
              <a:sym typeface="Barlow"/>
            </a:endParaRPr>
          </a:p>
        </p:txBody>
      </p:sp>
      <p:sp>
        <p:nvSpPr>
          <p:cNvPr id="185" name="Google Shape;185;p28"/>
          <p:cNvSpPr txBox="1"/>
          <p:nvPr/>
        </p:nvSpPr>
        <p:spPr>
          <a:xfrm>
            <a:off x="11532359" y="7979240"/>
            <a:ext cx="62463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699"/>
              <a:buFont typeface="Arial"/>
              <a:buNone/>
            </a:pPr>
            <a:r>
              <a:rPr i="0" lang="en-US" sz="2400" u="none" cap="none" strike="noStrike">
                <a:solidFill>
                  <a:srgbClr val="141414"/>
                </a:solidFill>
                <a:latin typeface="Barlow"/>
                <a:ea typeface="Barlow"/>
                <a:cs typeface="Barlow"/>
                <a:sym typeface="Barlow"/>
              </a:rPr>
              <a:t>446.5 million consumer records containing personally identifiable information (PII) were exposed last year</a:t>
            </a:r>
            <a:endParaRPr i="0" sz="2400" u="none" cap="none" strike="noStrike">
              <a:solidFill>
                <a:srgbClr val="000000"/>
              </a:solidFill>
              <a:latin typeface="Barlow"/>
              <a:ea typeface="Barlow"/>
              <a:cs typeface="Barlow"/>
              <a:sym typeface="Barlow"/>
            </a:endParaRPr>
          </a:p>
        </p:txBody>
      </p:sp>
      <p:sp>
        <p:nvSpPr>
          <p:cNvPr id="186" name="Google Shape;186;p28"/>
          <p:cNvSpPr txBox="1"/>
          <p:nvPr/>
        </p:nvSpPr>
        <p:spPr>
          <a:xfrm>
            <a:off x="11532359" y="6471847"/>
            <a:ext cx="6246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699"/>
              <a:buFont typeface="Arial"/>
              <a:buNone/>
            </a:pPr>
            <a:r>
              <a:rPr i="0" lang="en-US" sz="2400" u="none" cap="none" strike="noStrike">
                <a:solidFill>
                  <a:srgbClr val="141414"/>
                </a:solidFill>
                <a:latin typeface="Barlow"/>
                <a:ea typeface="Barlow"/>
                <a:cs typeface="Barlow"/>
                <a:sym typeface="Barlow"/>
              </a:rPr>
              <a:t>5.6 hours of billable work are missed every day by small law firms</a:t>
            </a:r>
            <a:endParaRPr i="0" sz="2400" u="none" cap="none" strike="noStrike">
              <a:solidFill>
                <a:srgbClr val="000000"/>
              </a:solidFill>
              <a:latin typeface="Barlow"/>
              <a:ea typeface="Barlow"/>
              <a:cs typeface="Barlow"/>
              <a:sym typeface="Barlow"/>
            </a:endParaRPr>
          </a:p>
        </p:txBody>
      </p:sp>
      <p:sp>
        <p:nvSpPr>
          <p:cNvPr id="187" name="Google Shape;187;p28"/>
          <p:cNvSpPr txBox="1"/>
          <p:nvPr>
            <p:ph type="title"/>
          </p:nvPr>
        </p:nvSpPr>
        <p:spPr>
          <a:xfrm>
            <a:off x="1197119" y="854150"/>
            <a:ext cx="83298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LEGAL IN NUMBERS</a:t>
            </a:r>
            <a:endParaRPr/>
          </a:p>
        </p:txBody>
      </p:sp>
      <p:grpSp>
        <p:nvGrpSpPr>
          <p:cNvPr id="188" name="Google Shape;188;p28"/>
          <p:cNvGrpSpPr/>
          <p:nvPr/>
        </p:nvGrpSpPr>
        <p:grpSpPr>
          <a:xfrm>
            <a:off x="9933352" y="2794000"/>
            <a:ext cx="1271400" cy="1270000"/>
            <a:chOff x="1197127" y="2896925"/>
            <a:chExt cx="1271400" cy="1270000"/>
          </a:xfrm>
        </p:grpSpPr>
        <p:sp>
          <p:nvSpPr>
            <p:cNvPr id="189" name="Google Shape;189;p28"/>
            <p:cNvSpPr/>
            <p:nvPr/>
          </p:nvSpPr>
          <p:spPr>
            <a:xfrm>
              <a:off x="1200661" y="2896925"/>
              <a:ext cx="1264333" cy="1270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txBox="1"/>
            <p:nvPr/>
          </p:nvSpPr>
          <p:spPr>
            <a:xfrm>
              <a:off x="1197127" y="3225625"/>
              <a:ext cx="1271400" cy="612600"/>
            </a:xfrm>
            <a:prstGeom prst="rect">
              <a:avLst/>
            </a:prstGeom>
            <a:noFill/>
            <a:ln>
              <a:noFill/>
            </a:ln>
          </p:spPr>
          <p:txBody>
            <a:bodyPr anchorCtr="0" anchor="t" bIns="0" lIns="0" spcFirstLastPara="1" rIns="0" wrap="square" tIns="0">
              <a:spAutoFit/>
            </a:bodyPr>
            <a:lstStyle/>
            <a:p>
              <a:pPr indent="0" lvl="0" marL="0" marR="0" rtl="0" algn="ctr">
                <a:lnSpc>
                  <a:spcPct val="95009"/>
                </a:lnSpc>
                <a:spcBef>
                  <a:spcPts val="0"/>
                </a:spcBef>
                <a:spcAft>
                  <a:spcPts val="0"/>
                </a:spcAft>
                <a:buClr>
                  <a:srgbClr val="000000"/>
                </a:buClr>
                <a:buSzPts val="4188"/>
                <a:buFont typeface="Arial"/>
                <a:buNone/>
              </a:pPr>
              <a:r>
                <a:rPr lang="en-US" sz="4188">
                  <a:solidFill>
                    <a:srgbClr val="FFFFFF"/>
                  </a:solidFill>
                  <a:latin typeface="Nunito Sans Black"/>
                  <a:ea typeface="Nunito Sans Black"/>
                  <a:cs typeface="Nunito Sans Black"/>
                  <a:sym typeface="Nunito Sans Black"/>
                </a:rPr>
                <a:t>2</a:t>
              </a:r>
              <a:endParaRPr b="0" i="0" sz="1400" u="none" cap="none" strike="noStrike">
                <a:solidFill>
                  <a:srgbClr val="000000"/>
                </a:solidFill>
                <a:latin typeface="Arial"/>
                <a:ea typeface="Arial"/>
                <a:cs typeface="Arial"/>
                <a:sym typeface="Arial"/>
              </a:endParaRPr>
            </a:p>
          </p:txBody>
        </p:sp>
      </p:grpSp>
      <p:grpSp>
        <p:nvGrpSpPr>
          <p:cNvPr id="191" name="Google Shape;191;p28"/>
          <p:cNvGrpSpPr/>
          <p:nvPr/>
        </p:nvGrpSpPr>
        <p:grpSpPr>
          <a:xfrm>
            <a:off x="9933352" y="4513950"/>
            <a:ext cx="1271400" cy="1270000"/>
            <a:chOff x="1197127" y="2896925"/>
            <a:chExt cx="1271400" cy="1270000"/>
          </a:xfrm>
        </p:grpSpPr>
        <p:sp>
          <p:nvSpPr>
            <p:cNvPr id="192" name="Google Shape;192;p28"/>
            <p:cNvSpPr/>
            <p:nvPr/>
          </p:nvSpPr>
          <p:spPr>
            <a:xfrm>
              <a:off x="1200661" y="2896925"/>
              <a:ext cx="1264333" cy="1270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8"/>
            <p:cNvSpPr txBox="1"/>
            <p:nvPr/>
          </p:nvSpPr>
          <p:spPr>
            <a:xfrm>
              <a:off x="1197127" y="3225625"/>
              <a:ext cx="1271400" cy="612600"/>
            </a:xfrm>
            <a:prstGeom prst="rect">
              <a:avLst/>
            </a:prstGeom>
            <a:noFill/>
            <a:ln>
              <a:noFill/>
            </a:ln>
          </p:spPr>
          <p:txBody>
            <a:bodyPr anchorCtr="0" anchor="t" bIns="0" lIns="0" spcFirstLastPara="1" rIns="0" wrap="square" tIns="0">
              <a:spAutoFit/>
            </a:bodyPr>
            <a:lstStyle/>
            <a:p>
              <a:pPr indent="0" lvl="0" marL="0" marR="0" rtl="0" algn="ctr">
                <a:lnSpc>
                  <a:spcPct val="95009"/>
                </a:lnSpc>
                <a:spcBef>
                  <a:spcPts val="0"/>
                </a:spcBef>
                <a:spcAft>
                  <a:spcPts val="0"/>
                </a:spcAft>
                <a:buClr>
                  <a:srgbClr val="000000"/>
                </a:buClr>
                <a:buSzPts val="4188"/>
                <a:buFont typeface="Arial"/>
                <a:buNone/>
              </a:pPr>
              <a:r>
                <a:rPr lang="en-US" sz="4188">
                  <a:solidFill>
                    <a:srgbClr val="FFFFFF"/>
                  </a:solidFill>
                  <a:latin typeface="Nunito Sans Black"/>
                  <a:ea typeface="Nunito Sans Black"/>
                  <a:cs typeface="Nunito Sans Black"/>
                  <a:sym typeface="Nunito Sans Black"/>
                </a:rPr>
                <a:t>3</a:t>
              </a:r>
              <a:endParaRPr b="0" i="0" sz="1400" u="none" cap="none" strike="noStrike">
                <a:solidFill>
                  <a:srgbClr val="000000"/>
                </a:solidFill>
                <a:latin typeface="Arial"/>
                <a:ea typeface="Arial"/>
                <a:cs typeface="Arial"/>
                <a:sym typeface="Arial"/>
              </a:endParaRPr>
            </a:p>
          </p:txBody>
        </p:sp>
      </p:grpSp>
      <p:grpSp>
        <p:nvGrpSpPr>
          <p:cNvPr id="194" name="Google Shape;194;p28"/>
          <p:cNvGrpSpPr/>
          <p:nvPr/>
        </p:nvGrpSpPr>
        <p:grpSpPr>
          <a:xfrm>
            <a:off x="9933352" y="6233900"/>
            <a:ext cx="1271400" cy="1270000"/>
            <a:chOff x="1197127" y="2896925"/>
            <a:chExt cx="1271400" cy="1270000"/>
          </a:xfrm>
        </p:grpSpPr>
        <p:sp>
          <p:nvSpPr>
            <p:cNvPr id="195" name="Google Shape;195;p28"/>
            <p:cNvSpPr/>
            <p:nvPr/>
          </p:nvSpPr>
          <p:spPr>
            <a:xfrm>
              <a:off x="1200661" y="2896925"/>
              <a:ext cx="1264333" cy="1270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8"/>
            <p:cNvSpPr txBox="1"/>
            <p:nvPr/>
          </p:nvSpPr>
          <p:spPr>
            <a:xfrm>
              <a:off x="1197127" y="3225625"/>
              <a:ext cx="1271400" cy="612600"/>
            </a:xfrm>
            <a:prstGeom prst="rect">
              <a:avLst/>
            </a:prstGeom>
            <a:noFill/>
            <a:ln>
              <a:noFill/>
            </a:ln>
          </p:spPr>
          <p:txBody>
            <a:bodyPr anchorCtr="0" anchor="t" bIns="0" lIns="0" spcFirstLastPara="1" rIns="0" wrap="square" tIns="0">
              <a:spAutoFit/>
            </a:bodyPr>
            <a:lstStyle/>
            <a:p>
              <a:pPr indent="0" lvl="0" marL="0" marR="0" rtl="0" algn="ctr">
                <a:lnSpc>
                  <a:spcPct val="95009"/>
                </a:lnSpc>
                <a:spcBef>
                  <a:spcPts val="0"/>
                </a:spcBef>
                <a:spcAft>
                  <a:spcPts val="0"/>
                </a:spcAft>
                <a:buClr>
                  <a:srgbClr val="000000"/>
                </a:buClr>
                <a:buSzPts val="4188"/>
                <a:buFont typeface="Arial"/>
                <a:buNone/>
              </a:pPr>
              <a:r>
                <a:rPr lang="en-US" sz="4188">
                  <a:solidFill>
                    <a:srgbClr val="FFFFFF"/>
                  </a:solidFill>
                  <a:latin typeface="Nunito Sans Black"/>
                  <a:ea typeface="Nunito Sans Black"/>
                  <a:cs typeface="Nunito Sans Black"/>
                  <a:sym typeface="Nunito Sans Black"/>
                </a:rPr>
                <a:t>4</a:t>
              </a:r>
              <a:endParaRPr b="0" i="0" sz="1400" u="none" cap="none" strike="noStrike">
                <a:solidFill>
                  <a:srgbClr val="000000"/>
                </a:solidFill>
                <a:latin typeface="Arial"/>
                <a:ea typeface="Arial"/>
                <a:cs typeface="Arial"/>
                <a:sym typeface="Arial"/>
              </a:endParaRPr>
            </a:p>
          </p:txBody>
        </p:sp>
      </p:grpSp>
      <p:grpSp>
        <p:nvGrpSpPr>
          <p:cNvPr id="197" name="Google Shape;197;p28"/>
          <p:cNvGrpSpPr/>
          <p:nvPr/>
        </p:nvGrpSpPr>
        <p:grpSpPr>
          <a:xfrm>
            <a:off x="9933352" y="7953850"/>
            <a:ext cx="1271400" cy="1270000"/>
            <a:chOff x="1197127" y="2896925"/>
            <a:chExt cx="1271400" cy="1270000"/>
          </a:xfrm>
        </p:grpSpPr>
        <p:sp>
          <p:nvSpPr>
            <p:cNvPr id="198" name="Google Shape;198;p28"/>
            <p:cNvSpPr/>
            <p:nvPr/>
          </p:nvSpPr>
          <p:spPr>
            <a:xfrm>
              <a:off x="1200661" y="2896925"/>
              <a:ext cx="1264333" cy="12700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8"/>
            <p:cNvSpPr txBox="1"/>
            <p:nvPr/>
          </p:nvSpPr>
          <p:spPr>
            <a:xfrm>
              <a:off x="1197127" y="3225625"/>
              <a:ext cx="1271400" cy="612600"/>
            </a:xfrm>
            <a:prstGeom prst="rect">
              <a:avLst/>
            </a:prstGeom>
            <a:noFill/>
            <a:ln>
              <a:noFill/>
            </a:ln>
          </p:spPr>
          <p:txBody>
            <a:bodyPr anchorCtr="0" anchor="t" bIns="0" lIns="0" spcFirstLastPara="1" rIns="0" wrap="square" tIns="0">
              <a:spAutoFit/>
            </a:bodyPr>
            <a:lstStyle/>
            <a:p>
              <a:pPr indent="0" lvl="0" marL="0" marR="0" rtl="0" algn="ctr">
                <a:lnSpc>
                  <a:spcPct val="95009"/>
                </a:lnSpc>
                <a:spcBef>
                  <a:spcPts val="0"/>
                </a:spcBef>
                <a:spcAft>
                  <a:spcPts val="0"/>
                </a:spcAft>
                <a:buClr>
                  <a:srgbClr val="000000"/>
                </a:buClr>
                <a:buSzPts val="4188"/>
                <a:buFont typeface="Arial"/>
                <a:buNone/>
              </a:pPr>
              <a:r>
                <a:rPr lang="en-US" sz="4188">
                  <a:solidFill>
                    <a:srgbClr val="FFFFFF"/>
                  </a:solidFill>
                  <a:latin typeface="Nunito Sans Black"/>
                  <a:ea typeface="Nunito Sans Black"/>
                  <a:cs typeface="Nunito Sans Black"/>
                  <a:sym typeface="Nunito Sans Black"/>
                </a:rPr>
                <a:t>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p:nvPr/>
        </p:nvSpPr>
        <p:spPr>
          <a:xfrm>
            <a:off x="5481185" y="3655422"/>
            <a:ext cx="2778125" cy="27781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68483" r="-37006" t="-37172"/>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p:nvPr/>
        </p:nvSpPr>
        <p:spPr>
          <a:xfrm>
            <a:off x="9823769" y="3655422"/>
            <a:ext cx="2778125" cy="27781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4899" r="-2489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1138601" y="3655422"/>
            <a:ext cx="2778125" cy="27781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7564" r="-2756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txBox="1"/>
          <p:nvPr/>
        </p:nvSpPr>
        <p:spPr>
          <a:xfrm>
            <a:off x="4918850" y="6668055"/>
            <a:ext cx="3908700" cy="48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160"/>
              <a:buFont typeface="Arial"/>
              <a:buNone/>
            </a:pPr>
            <a:r>
              <a:rPr b="1" i="0" lang="en-US" sz="3160" u="none" cap="none" strike="noStrike">
                <a:solidFill>
                  <a:srgbClr val="141414"/>
                </a:solidFill>
                <a:latin typeface="Barlow"/>
                <a:ea typeface="Barlow"/>
                <a:cs typeface="Barlow"/>
                <a:sym typeface="Barlow"/>
              </a:rPr>
              <a:t>Boutique Law Firms</a:t>
            </a:r>
            <a:endParaRPr b="1" i="0" sz="1400" u="none" cap="none" strike="noStrike">
              <a:solidFill>
                <a:srgbClr val="000000"/>
              </a:solidFill>
              <a:latin typeface="Barlow"/>
              <a:ea typeface="Barlow"/>
              <a:cs typeface="Barlow"/>
              <a:sym typeface="Barlow"/>
            </a:endParaRPr>
          </a:p>
        </p:txBody>
      </p:sp>
      <p:sp>
        <p:nvSpPr>
          <p:cNvPr id="208" name="Google Shape;208;p29"/>
          <p:cNvSpPr txBox="1"/>
          <p:nvPr/>
        </p:nvSpPr>
        <p:spPr>
          <a:xfrm>
            <a:off x="9261434" y="6668055"/>
            <a:ext cx="3908700" cy="48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160"/>
              <a:buFont typeface="Arial"/>
              <a:buNone/>
            </a:pPr>
            <a:r>
              <a:rPr b="1" i="0" lang="en-US" sz="3160" u="none" cap="none" strike="noStrike">
                <a:solidFill>
                  <a:srgbClr val="141414"/>
                </a:solidFill>
                <a:latin typeface="Barlow"/>
                <a:ea typeface="Barlow"/>
                <a:cs typeface="Barlow"/>
                <a:sym typeface="Barlow"/>
              </a:rPr>
              <a:t>Full Service Firms</a:t>
            </a:r>
            <a:endParaRPr b="1" i="0" sz="1400" u="none" cap="none" strike="noStrike">
              <a:solidFill>
                <a:srgbClr val="000000"/>
              </a:solidFill>
              <a:latin typeface="Barlow"/>
              <a:ea typeface="Barlow"/>
              <a:cs typeface="Barlow"/>
              <a:sym typeface="Barlow"/>
            </a:endParaRPr>
          </a:p>
        </p:txBody>
      </p:sp>
      <p:sp>
        <p:nvSpPr>
          <p:cNvPr id="209" name="Google Shape;209;p29"/>
          <p:cNvSpPr txBox="1"/>
          <p:nvPr/>
        </p:nvSpPr>
        <p:spPr>
          <a:xfrm>
            <a:off x="576265" y="6668055"/>
            <a:ext cx="3908700" cy="48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160"/>
              <a:buFont typeface="Arial"/>
              <a:buNone/>
            </a:pPr>
            <a:r>
              <a:rPr b="1" i="0" lang="en-US" sz="3160" u="none" cap="none" strike="noStrike">
                <a:solidFill>
                  <a:srgbClr val="141414"/>
                </a:solidFill>
                <a:latin typeface="Barlow"/>
                <a:ea typeface="Barlow"/>
                <a:cs typeface="Barlow"/>
                <a:sym typeface="Barlow"/>
              </a:rPr>
              <a:t>Solo Law Firms</a:t>
            </a:r>
            <a:endParaRPr b="1" i="0" sz="1400" u="none" cap="none" strike="noStrike">
              <a:solidFill>
                <a:srgbClr val="000000"/>
              </a:solidFill>
              <a:latin typeface="Barlow"/>
              <a:ea typeface="Barlow"/>
              <a:cs typeface="Barlow"/>
              <a:sym typeface="Barlow"/>
            </a:endParaRPr>
          </a:p>
        </p:txBody>
      </p:sp>
      <p:sp>
        <p:nvSpPr>
          <p:cNvPr id="210" name="Google Shape;210;p29"/>
          <p:cNvSpPr txBox="1"/>
          <p:nvPr/>
        </p:nvSpPr>
        <p:spPr>
          <a:xfrm>
            <a:off x="5200017" y="7498694"/>
            <a:ext cx="3346500" cy="69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107"/>
              <a:buFont typeface="Arial"/>
              <a:buNone/>
            </a:pPr>
            <a:r>
              <a:rPr i="0" lang="en-US" sz="2107" u="none" cap="none" strike="noStrike">
                <a:solidFill>
                  <a:srgbClr val="141414"/>
                </a:solidFill>
                <a:latin typeface="Barlow"/>
                <a:ea typeface="Barlow"/>
                <a:cs typeface="Barlow"/>
                <a:sym typeface="Barlow"/>
              </a:rPr>
              <a:t>A law firm with two-ten employees</a:t>
            </a:r>
            <a:endParaRPr i="0" sz="1400" u="none" cap="none" strike="noStrike">
              <a:solidFill>
                <a:srgbClr val="000000"/>
              </a:solidFill>
              <a:latin typeface="Barlow"/>
              <a:ea typeface="Barlow"/>
              <a:cs typeface="Barlow"/>
              <a:sym typeface="Barlow"/>
            </a:endParaRPr>
          </a:p>
        </p:txBody>
      </p:sp>
      <p:sp>
        <p:nvSpPr>
          <p:cNvPr id="211" name="Google Shape;211;p29"/>
          <p:cNvSpPr txBox="1"/>
          <p:nvPr/>
        </p:nvSpPr>
        <p:spPr>
          <a:xfrm>
            <a:off x="9594266" y="7498694"/>
            <a:ext cx="3243000" cy="1443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107"/>
              <a:buFont typeface="Arial"/>
              <a:buNone/>
            </a:pPr>
            <a:r>
              <a:rPr i="0" lang="en-US" sz="2107" u="none" cap="none" strike="noStrike">
                <a:solidFill>
                  <a:srgbClr val="141414"/>
                </a:solidFill>
                <a:latin typeface="Barlow"/>
                <a:ea typeface="Barlow"/>
                <a:cs typeface="Barlow"/>
                <a:sym typeface="Barlow"/>
              </a:rPr>
              <a:t>Firms with several dozens of lawyers and employees, including lawyers, paralegals, admins, etc</a:t>
            </a:r>
            <a:endParaRPr i="0" sz="1400" u="none" cap="none" strike="noStrike">
              <a:solidFill>
                <a:srgbClr val="000000"/>
              </a:solidFill>
              <a:latin typeface="Barlow"/>
              <a:ea typeface="Barlow"/>
              <a:cs typeface="Barlow"/>
              <a:sym typeface="Barlow"/>
            </a:endParaRPr>
          </a:p>
        </p:txBody>
      </p:sp>
      <p:sp>
        <p:nvSpPr>
          <p:cNvPr id="212" name="Google Shape;212;p29"/>
          <p:cNvSpPr txBox="1"/>
          <p:nvPr/>
        </p:nvSpPr>
        <p:spPr>
          <a:xfrm>
            <a:off x="735174" y="7498694"/>
            <a:ext cx="3591000" cy="1121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207"/>
              <a:buFont typeface="Arial"/>
              <a:buNone/>
            </a:pPr>
            <a:r>
              <a:rPr i="0" lang="en-US" sz="2207" u="none" cap="none" strike="noStrike">
                <a:solidFill>
                  <a:srgbClr val="141414"/>
                </a:solidFill>
                <a:latin typeface="Barlow"/>
                <a:ea typeface="Barlow"/>
                <a:cs typeface="Barlow"/>
                <a:sym typeface="Barlow"/>
              </a:rPr>
              <a:t>Single Lawyer that handles general legal matters with one admin</a:t>
            </a:r>
            <a:endParaRPr i="0" sz="1400" u="none" cap="none" strike="noStrike">
              <a:solidFill>
                <a:srgbClr val="000000"/>
              </a:solidFill>
              <a:latin typeface="Barlow"/>
              <a:ea typeface="Barlow"/>
              <a:cs typeface="Barlow"/>
              <a:sym typeface="Barlow"/>
            </a:endParaRPr>
          </a:p>
        </p:txBody>
      </p:sp>
      <p:cxnSp>
        <p:nvCxnSpPr>
          <p:cNvPr id="213" name="Google Shape;213;p29"/>
          <p:cNvCxnSpPr/>
          <p:nvPr/>
        </p:nvCxnSpPr>
        <p:spPr>
          <a:xfrm>
            <a:off x="4692449" y="3655349"/>
            <a:ext cx="18900" cy="4894500"/>
          </a:xfrm>
          <a:prstGeom prst="straightConnector1">
            <a:avLst/>
          </a:prstGeom>
          <a:noFill/>
          <a:ln cap="rnd" cmpd="sng" w="28575">
            <a:solidFill>
              <a:srgbClr val="141414">
                <a:alpha val="4313"/>
              </a:srgbClr>
            </a:solidFill>
            <a:prstDash val="solid"/>
            <a:round/>
            <a:headEnd len="sm" w="sm" type="none"/>
            <a:tailEnd len="sm" w="sm" type="none"/>
          </a:ln>
        </p:spPr>
      </p:cxnSp>
      <p:cxnSp>
        <p:nvCxnSpPr>
          <p:cNvPr id="214" name="Google Shape;214;p29"/>
          <p:cNvCxnSpPr/>
          <p:nvPr/>
        </p:nvCxnSpPr>
        <p:spPr>
          <a:xfrm>
            <a:off x="9035033" y="3655349"/>
            <a:ext cx="18900" cy="4894500"/>
          </a:xfrm>
          <a:prstGeom prst="straightConnector1">
            <a:avLst/>
          </a:prstGeom>
          <a:noFill/>
          <a:ln cap="rnd" cmpd="sng" w="28575">
            <a:solidFill>
              <a:srgbClr val="000000">
                <a:alpha val="4313"/>
              </a:srgbClr>
            </a:solidFill>
            <a:prstDash val="solid"/>
            <a:round/>
            <a:headEnd len="sm" w="sm" type="none"/>
            <a:tailEnd len="sm" w="sm" type="none"/>
          </a:ln>
        </p:spPr>
      </p:cxnSp>
      <p:sp>
        <p:nvSpPr>
          <p:cNvPr id="215" name="Google Shape;215;p29"/>
          <p:cNvSpPr/>
          <p:nvPr/>
        </p:nvSpPr>
        <p:spPr>
          <a:xfrm>
            <a:off x="14365366" y="3655422"/>
            <a:ext cx="2778125" cy="27781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35543" r="-1435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txBox="1"/>
          <p:nvPr/>
        </p:nvSpPr>
        <p:spPr>
          <a:xfrm>
            <a:off x="13803031" y="6668055"/>
            <a:ext cx="3908700" cy="48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160"/>
              <a:buFont typeface="Arial"/>
              <a:buNone/>
            </a:pPr>
            <a:r>
              <a:rPr b="1" i="0" lang="en-US" sz="3160" u="none" cap="none" strike="noStrike">
                <a:solidFill>
                  <a:srgbClr val="141414"/>
                </a:solidFill>
                <a:latin typeface="Barlow"/>
                <a:ea typeface="Barlow"/>
                <a:cs typeface="Barlow"/>
                <a:sym typeface="Barlow"/>
              </a:rPr>
              <a:t>Multi-State Firms</a:t>
            </a:r>
            <a:endParaRPr b="1" i="0" sz="1400" u="none" cap="none" strike="noStrike">
              <a:solidFill>
                <a:srgbClr val="000000"/>
              </a:solidFill>
              <a:latin typeface="Barlow"/>
              <a:ea typeface="Barlow"/>
              <a:cs typeface="Barlow"/>
              <a:sym typeface="Barlow"/>
            </a:endParaRPr>
          </a:p>
        </p:txBody>
      </p:sp>
      <p:sp>
        <p:nvSpPr>
          <p:cNvPr id="217" name="Google Shape;217;p29"/>
          <p:cNvSpPr txBox="1"/>
          <p:nvPr/>
        </p:nvSpPr>
        <p:spPr>
          <a:xfrm>
            <a:off x="13973583" y="7498694"/>
            <a:ext cx="3567600" cy="1443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107"/>
              <a:buFont typeface="Arial"/>
              <a:buNone/>
            </a:pPr>
            <a:r>
              <a:rPr i="0" lang="en-US" sz="2107" u="none" cap="none" strike="noStrike">
                <a:solidFill>
                  <a:srgbClr val="141414"/>
                </a:solidFill>
                <a:latin typeface="Barlow"/>
                <a:ea typeface="Barlow"/>
                <a:cs typeface="Barlow"/>
                <a:sym typeface="Barlow"/>
              </a:rPr>
              <a:t>Full-service firms covering multiple states with staff including lawyers, paralegals, admins, etc</a:t>
            </a:r>
            <a:endParaRPr i="0" sz="1400" u="none" cap="none" strike="noStrike">
              <a:solidFill>
                <a:srgbClr val="000000"/>
              </a:solidFill>
              <a:latin typeface="Barlow"/>
              <a:ea typeface="Barlow"/>
              <a:cs typeface="Barlow"/>
              <a:sym typeface="Barlow"/>
            </a:endParaRPr>
          </a:p>
        </p:txBody>
      </p:sp>
      <p:cxnSp>
        <p:nvCxnSpPr>
          <p:cNvPr id="218" name="Google Shape;218;p29"/>
          <p:cNvCxnSpPr/>
          <p:nvPr/>
        </p:nvCxnSpPr>
        <p:spPr>
          <a:xfrm>
            <a:off x="9035033" y="3655349"/>
            <a:ext cx="18900" cy="4894500"/>
          </a:xfrm>
          <a:prstGeom prst="straightConnector1">
            <a:avLst/>
          </a:prstGeom>
          <a:noFill/>
          <a:ln cap="rnd" cmpd="sng" w="28575">
            <a:solidFill>
              <a:srgbClr val="141414">
                <a:alpha val="4313"/>
              </a:srgbClr>
            </a:solidFill>
            <a:prstDash val="solid"/>
            <a:round/>
            <a:headEnd len="sm" w="sm" type="none"/>
            <a:tailEnd len="sm" w="sm" type="none"/>
          </a:ln>
        </p:spPr>
      </p:cxnSp>
      <p:cxnSp>
        <p:nvCxnSpPr>
          <p:cNvPr id="219" name="Google Shape;219;p29"/>
          <p:cNvCxnSpPr/>
          <p:nvPr/>
        </p:nvCxnSpPr>
        <p:spPr>
          <a:xfrm>
            <a:off x="13546076" y="3685631"/>
            <a:ext cx="18900" cy="4894500"/>
          </a:xfrm>
          <a:prstGeom prst="straightConnector1">
            <a:avLst/>
          </a:prstGeom>
          <a:noFill/>
          <a:ln cap="rnd" cmpd="sng" w="28575">
            <a:solidFill>
              <a:srgbClr val="141414">
                <a:alpha val="4313"/>
              </a:srgbClr>
            </a:solidFill>
            <a:prstDash val="solid"/>
            <a:round/>
            <a:headEnd len="sm" w="sm" type="none"/>
            <a:tailEnd len="sm" w="sm" type="none"/>
          </a:ln>
        </p:spPr>
      </p:cxnSp>
      <p:sp>
        <p:nvSpPr>
          <p:cNvPr id="220" name="Google Shape;220;p29"/>
          <p:cNvSpPr txBox="1"/>
          <p:nvPr>
            <p:ph type="title"/>
          </p:nvPr>
        </p:nvSpPr>
        <p:spPr>
          <a:xfrm>
            <a:off x="1197120" y="854150"/>
            <a:ext cx="94302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MARKET SUCCESS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0"/>
          <p:cNvPicPr preferRelativeResize="0"/>
          <p:nvPr/>
        </p:nvPicPr>
        <p:blipFill rotWithShape="1">
          <a:blip r:embed="rId3">
            <a:alphaModFix amt="25000"/>
          </a:blip>
          <a:srcRect b="1763" l="0" r="0" t="13859"/>
          <a:stretch/>
        </p:blipFill>
        <p:spPr>
          <a:xfrm>
            <a:off x="0" y="0"/>
            <a:ext cx="18288000" cy="10286999"/>
          </a:xfrm>
          <a:prstGeom prst="rect">
            <a:avLst/>
          </a:prstGeom>
          <a:noFill/>
          <a:ln>
            <a:noFill/>
          </a:ln>
        </p:spPr>
      </p:pic>
      <p:sp>
        <p:nvSpPr>
          <p:cNvPr id="226" name="Google Shape;226;p30"/>
          <p:cNvSpPr/>
          <p:nvPr/>
        </p:nvSpPr>
        <p:spPr>
          <a:xfrm>
            <a:off x="1429067" y="2644650"/>
            <a:ext cx="3746500" cy="5619750"/>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b="0" l="-42219" r="-8275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0"/>
          <p:cNvSpPr/>
          <p:nvPr/>
        </p:nvSpPr>
        <p:spPr>
          <a:xfrm>
            <a:off x="7145013" y="2644652"/>
            <a:ext cx="3746500" cy="5619750"/>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b="0" l="-56089" r="-5608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0"/>
          <p:cNvSpPr/>
          <p:nvPr/>
        </p:nvSpPr>
        <p:spPr>
          <a:xfrm>
            <a:off x="12860960" y="2648425"/>
            <a:ext cx="3746500" cy="5619750"/>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124982"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0"/>
          <p:cNvSpPr txBox="1"/>
          <p:nvPr/>
        </p:nvSpPr>
        <p:spPr>
          <a:xfrm>
            <a:off x="1199475" y="8370666"/>
            <a:ext cx="4205700" cy="1169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Clr>
                <a:srgbClr val="000000"/>
              </a:buClr>
              <a:buSzPts val="3600"/>
              <a:buFont typeface="Arial"/>
              <a:buNone/>
            </a:pPr>
            <a:r>
              <a:rPr i="0" lang="en-US" sz="3600" u="none" cap="none" strike="noStrike">
                <a:solidFill>
                  <a:srgbClr val="141414"/>
                </a:solidFill>
                <a:latin typeface="Barlow SemiBold"/>
                <a:ea typeface="Barlow SemiBold"/>
                <a:cs typeface="Barlow SemiBold"/>
                <a:sym typeface="Barlow SemiBold"/>
              </a:rPr>
              <a:t>Capture </a:t>
            </a:r>
            <a:r>
              <a:rPr lang="en-US" sz="3600">
                <a:solidFill>
                  <a:srgbClr val="141414"/>
                </a:solidFill>
                <a:latin typeface="Barlow SemiBold"/>
                <a:ea typeface="Barlow SemiBold"/>
                <a:cs typeface="Barlow SemiBold"/>
                <a:sym typeface="Barlow SemiBold"/>
              </a:rPr>
              <a:t>and</a:t>
            </a:r>
            <a:r>
              <a:rPr i="0" lang="en-US" sz="3600" u="none" cap="none" strike="noStrike">
                <a:solidFill>
                  <a:srgbClr val="141414"/>
                </a:solidFill>
                <a:latin typeface="Barlow SemiBold"/>
                <a:ea typeface="Barlow SemiBold"/>
                <a:cs typeface="Barlow SemiBold"/>
                <a:sym typeface="Barlow SemiBold"/>
              </a:rPr>
              <a:t> Process Complex Data</a:t>
            </a:r>
            <a:endParaRPr i="0" sz="1400" u="none" cap="none" strike="noStrike">
              <a:solidFill>
                <a:srgbClr val="000000"/>
              </a:solidFill>
              <a:latin typeface="Barlow SemiBold"/>
              <a:ea typeface="Barlow SemiBold"/>
              <a:cs typeface="Barlow SemiBold"/>
              <a:sym typeface="Barlow SemiBold"/>
            </a:endParaRPr>
          </a:p>
        </p:txBody>
      </p:sp>
      <p:sp>
        <p:nvSpPr>
          <p:cNvPr id="230" name="Google Shape;230;p30"/>
          <p:cNvSpPr txBox="1"/>
          <p:nvPr/>
        </p:nvSpPr>
        <p:spPr>
          <a:xfrm>
            <a:off x="7213026" y="8370666"/>
            <a:ext cx="3741600" cy="1169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Clr>
                <a:srgbClr val="000000"/>
              </a:buClr>
              <a:buSzPts val="3600"/>
              <a:buFont typeface="Arial"/>
              <a:buNone/>
            </a:pPr>
            <a:r>
              <a:rPr lang="en-US" sz="3600">
                <a:solidFill>
                  <a:srgbClr val="141414"/>
                </a:solidFill>
                <a:latin typeface="Barlow SemiBold"/>
                <a:ea typeface="Barlow SemiBold"/>
                <a:cs typeface="Barlow SemiBold"/>
                <a:sym typeface="Barlow SemiBold"/>
              </a:rPr>
              <a:t>Automate Workflows</a:t>
            </a:r>
            <a:endParaRPr sz="3600">
              <a:solidFill>
                <a:srgbClr val="141414"/>
              </a:solidFill>
              <a:latin typeface="Barlow SemiBold"/>
              <a:ea typeface="Barlow SemiBold"/>
              <a:cs typeface="Barlow SemiBold"/>
              <a:sym typeface="Barlow SemiBold"/>
            </a:endParaRPr>
          </a:p>
        </p:txBody>
      </p:sp>
      <p:sp>
        <p:nvSpPr>
          <p:cNvPr id="231" name="Google Shape;231;p30"/>
          <p:cNvSpPr txBox="1"/>
          <p:nvPr/>
        </p:nvSpPr>
        <p:spPr>
          <a:xfrm>
            <a:off x="12863410" y="8370666"/>
            <a:ext cx="3741600" cy="1169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Clr>
                <a:srgbClr val="000000"/>
              </a:buClr>
              <a:buSzPts val="3600"/>
              <a:buFont typeface="Arial"/>
              <a:buNone/>
            </a:pPr>
            <a:r>
              <a:rPr lang="en-US" sz="3600">
                <a:solidFill>
                  <a:srgbClr val="141414"/>
                </a:solidFill>
                <a:latin typeface="Barlow SemiBold"/>
                <a:ea typeface="Barlow SemiBold"/>
                <a:cs typeface="Barlow SemiBold"/>
                <a:sym typeface="Barlow SemiBold"/>
              </a:rPr>
              <a:t>Store and Access Client Information</a:t>
            </a:r>
            <a:endParaRPr b="0" i="0" sz="1400" u="none" cap="none" strike="noStrike">
              <a:solidFill>
                <a:srgbClr val="000000"/>
              </a:solidFill>
              <a:latin typeface="Arial"/>
              <a:ea typeface="Arial"/>
              <a:cs typeface="Arial"/>
              <a:sym typeface="Arial"/>
            </a:endParaRPr>
          </a:p>
        </p:txBody>
      </p:sp>
      <p:sp>
        <p:nvSpPr>
          <p:cNvPr id="232" name="Google Shape;232;p30"/>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WHERE WE WIN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cxnSp>
        <p:nvCxnSpPr>
          <p:cNvPr id="237" name="Google Shape;237;p31"/>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238" name="Google Shape;238;p31"/>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CAPTURE</a:t>
            </a:r>
            <a:endParaRPr/>
          </a:p>
        </p:txBody>
      </p:sp>
      <p:sp>
        <p:nvSpPr>
          <p:cNvPr id="239" name="Google Shape;239;p31"/>
          <p:cNvSpPr txBox="1"/>
          <p:nvPr>
            <p:ph idx="1" type="body"/>
          </p:nvPr>
        </p:nvSpPr>
        <p:spPr>
          <a:xfrm>
            <a:off x="1354775" y="2842841"/>
            <a:ext cx="15773400" cy="1988700"/>
          </a:xfrm>
          <a:prstGeom prst="rect">
            <a:avLst/>
          </a:prstGeom>
        </p:spPr>
        <p:txBody>
          <a:bodyPr anchorCtr="0" anchor="t" bIns="68550" lIns="137150" spcFirstLastPara="1" rIns="137150" wrap="square" tIns="68550">
            <a:normAutofit/>
          </a:bodyPr>
          <a:lstStyle/>
          <a:p>
            <a:pPr indent="0" lvl="0" marL="0" rtl="0" algn="l">
              <a:spcBef>
                <a:spcPts val="1500"/>
              </a:spcBef>
              <a:spcAft>
                <a:spcPts val="0"/>
              </a:spcAft>
              <a:buNone/>
            </a:pPr>
            <a:r>
              <a:rPr lang="en-US"/>
              <a:t>Capturing data on court documents, contracts, invoices, and other paper documents takes time, effort, and is fraught with opportunities for human error. </a:t>
            </a:r>
            <a:endParaRPr/>
          </a:p>
        </p:txBody>
      </p:sp>
      <p:pic>
        <p:nvPicPr>
          <p:cNvPr id="240" name="Google Shape;240;p31"/>
          <p:cNvPicPr preferRelativeResize="0"/>
          <p:nvPr/>
        </p:nvPicPr>
        <p:blipFill rotWithShape="1">
          <a:blip r:embed="rId3">
            <a:alphaModFix/>
          </a:blip>
          <a:srcRect b="0" l="0" r="0" t="0"/>
          <a:stretch/>
        </p:blipFill>
        <p:spPr>
          <a:xfrm>
            <a:off x="7575834" y="7879372"/>
            <a:ext cx="2259495" cy="2319104"/>
          </a:xfrm>
          <a:prstGeom prst="rect">
            <a:avLst/>
          </a:prstGeom>
          <a:noFill/>
          <a:ln>
            <a:noFill/>
          </a:ln>
        </p:spPr>
      </p:pic>
      <p:pic>
        <p:nvPicPr>
          <p:cNvPr id="241" name="Google Shape;241;p31"/>
          <p:cNvPicPr preferRelativeResize="0"/>
          <p:nvPr/>
        </p:nvPicPr>
        <p:blipFill rotWithShape="1">
          <a:blip r:embed="rId4">
            <a:alphaModFix/>
          </a:blip>
          <a:srcRect b="29715" l="6053" r="5192" t="9715"/>
          <a:stretch/>
        </p:blipFill>
        <p:spPr>
          <a:xfrm>
            <a:off x="4609338" y="4831550"/>
            <a:ext cx="9672827" cy="2660728"/>
          </a:xfrm>
          <a:prstGeom prst="rect">
            <a:avLst/>
          </a:prstGeom>
          <a:noFill/>
          <a:ln>
            <a:noFill/>
          </a:ln>
        </p:spPr>
      </p:pic>
      <p:sp>
        <p:nvSpPr>
          <p:cNvPr id="242" name="Google Shape;242;p31"/>
          <p:cNvSpPr/>
          <p:nvPr/>
        </p:nvSpPr>
        <p:spPr>
          <a:xfrm rot="5400000">
            <a:off x="8560570" y="7590827"/>
            <a:ext cx="546900" cy="349800"/>
          </a:xfrm>
          <a:prstGeom prst="rightArrow">
            <a:avLst>
              <a:gd fmla="val 50000" name="adj1"/>
              <a:gd fmla="val 50000" name="adj2"/>
            </a:avLst>
          </a:prstGeom>
          <a:solidFill>
            <a:srgbClr val="0982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1197113" y="854138"/>
            <a:ext cx="79470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rgbClr val="0982B1"/>
              </a:buClr>
              <a:buSzPts val="3600"/>
              <a:buFont typeface="Barlow Medium"/>
              <a:buNone/>
            </a:pPr>
            <a:r>
              <a:rPr lang="en-US">
                <a:solidFill>
                  <a:srgbClr val="0982B1"/>
                </a:solidFill>
                <a:latin typeface="Barlow Medium"/>
                <a:ea typeface="Barlow Medium"/>
                <a:cs typeface="Barlow Medium"/>
                <a:sym typeface="Barlow Medium"/>
              </a:rPr>
              <a:t>PROCESS</a:t>
            </a:r>
            <a:endParaRPr/>
          </a:p>
        </p:txBody>
      </p:sp>
      <p:sp>
        <p:nvSpPr>
          <p:cNvPr id="249" name="Google Shape;249;p32"/>
          <p:cNvSpPr txBox="1"/>
          <p:nvPr>
            <p:ph idx="1" type="body"/>
          </p:nvPr>
        </p:nvSpPr>
        <p:spPr>
          <a:xfrm>
            <a:off x="1257300" y="2497200"/>
            <a:ext cx="7886700" cy="2609700"/>
          </a:xfrm>
          <a:prstGeom prst="rect">
            <a:avLst/>
          </a:prstGeom>
        </p:spPr>
        <p:txBody>
          <a:bodyPr anchorCtr="0" anchor="t" bIns="68550" lIns="137150" spcFirstLastPara="1" rIns="137150" wrap="square" tIns="68550">
            <a:noAutofit/>
          </a:bodyPr>
          <a:lstStyle/>
          <a:p>
            <a:pPr indent="0" lvl="0" marL="0" rtl="0" algn="l">
              <a:spcBef>
                <a:spcPts val="1500"/>
              </a:spcBef>
              <a:spcAft>
                <a:spcPts val="0"/>
              </a:spcAft>
              <a:buNone/>
            </a:pPr>
            <a:r>
              <a:rPr lang="en-US"/>
              <a:t>Processing features take multi-step, manual tasks to a new level of digitization. Features include:</a:t>
            </a:r>
            <a:endParaRPr/>
          </a:p>
          <a:p>
            <a:pPr indent="0" lvl="0" marL="0" rtl="0" algn="l">
              <a:spcBef>
                <a:spcPts val="1500"/>
              </a:spcBef>
              <a:spcAft>
                <a:spcPts val="0"/>
              </a:spcAft>
              <a:buNone/>
            </a:pPr>
            <a:r>
              <a:t/>
            </a:r>
            <a:endParaRPr/>
          </a:p>
        </p:txBody>
      </p:sp>
      <p:sp>
        <p:nvSpPr>
          <p:cNvPr id="250" name="Google Shape;250;p32"/>
          <p:cNvSpPr txBox="1"/>
          <p:nvPr/>
        </p:nvSpPr>
        <p:spPr>
          <a:xfrm>
            <a:off x="1257300" y="5222850"/>
            <a:ext cx="7886700" cy="3897300"/>
          </a:xfrm>
          <a:prstGeom prst="rect">
            <a:avLst/>
          </a:prstGeom>
          <a:noFill/>
          <a:ln>
            <a:noFill/>
          </a:ln>
        </p:spPr>
        <p:txBody>
          <a:bodyPr anchorCtr="0" anchor="t" bIns="137150" lIns="137150" spcFirstLastPara="1" rIns="137150" wrap="square" tIns="137150">
            <a:spAutoFit/>
          </a:bodyPr>
          <a:lstStyle/>
          <a:p>
            <a:pPr indent="-533400" lvl="0" marL="685800" rtl="0" algn="l">
              <a:lnSpc>
                <a:spcPct val="115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Intelligent barcode detection </a:t>
            </a:r>
            <a:endParaRPr sz="4200">
              <a:solidFill>
                <a:srgbClr val="3A3838"/>
              </a:solidFill>
              <a:latin typeface="Barlow"/>
              <a:ea typeface="Barlow"/>
              <a:cs typeface="Barlow"/>
              <a:sym typeface="Barlow"/>
            </a:endParaRPr>
          </a:p>
          <a:p>
            <a:pPr indent="-533400" lvl="0" marL="685800" rtl="0" algn="l">
              <a:lnSpc>
                <a:spcPct val="115000"/>
              </a:lnSpc>
              <a:spcBef>
                <a:spcPts val="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Smart page splitting </a:t>
            </a:r>
            <a:endParaRPr sz="4200">
              <a:solidFill>
                <a:srgbClr val="3A3838"/>
              </a:solidFill>
              <a:latin typeface="Barlow"/>
              <a:ea typeface="Barlow"/>
              <a:cs typeface="Barlow"/>
              <a:sym typeface="Barlow"/>
            </a:endParaRPr>
          </a:p>
          <a:p>
            <a:pPr indent="-533400" lvl="0" marL="685800" rtl="0" algn="l">
              <a:lnSpc>
                <a:spcPct val="115000"/>
              </a:lnSpc>
              <a:spcBef>
                <a:spcPts val="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Zonal character recognition </a:t>
            </a:r>
            <a:endParaRPr sz="4200">
              <a:solidFill>
                <a:srgbClr val="3A3838"/>
              </a:solidFill>
              <a:latin typeface="Barlow"/>
              <a:ea typeface="Barlow"/>
              <a:cs typeface="Barlow"/>
              <a:sym typeface="Barlow"/>
            </a:endParaRPr>
          </a:p>
          <a:p>
            <a:pPr indent="-533400" lvl="0" marL="685800" rtl="0" algn="l">
              <a:lnSpc>
                <a:spcPct val="115000"/>
              </a:lnSpc>
              <a:spcBef>
                <a:spcPts val="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Custom workflows and triggers </a:t>
            </a:r>
            <a:endParaRPr sz="4200">
              <a:solidFill>
                <a:srgbClr val="3A3838"/>
              </a:solidFill>
              <a:latin typeface="Barlow"/>
              <a:ea typeface="Barlow"/>
              <a:cs typeface="Barlow"/>
              <a:sym typeface="Barlow"/>
            </a:endParaRPr>
          </a:p>
        </p:txBody>
      </p:sp>
      <p:pic>
        <p:nvPicPr>
          <p:cNvPr id="251" name="Google Shape;251;p32"/>
          <p:cNvPicPr preferRelativeResize="0"/>
          <p:nvPr/>
        </p:nvPicPr>
        <p:blipFill rotWithShape="1">
          <a:blip r:embed="rId3">
            <a:alphaModFix/>
          </a:blip>
          <a:srcRect b="0" l="0" r="0" t="0"/>
          <a:stretch/>
        </p:blipFill>
        <p:spPr>
          <a:xfrm>
            <a:off x="16002389" y="2497188"/>
            <a:ext cx="1047600" cy="1075258"/>
          </a:xfrm>
          <a:prstGeom prst="rect">
            <a:avLst/>
          </a:prstGeom>
          <a:noFill/>
          <a:ln>
            <a:noFill/>
          </a:ln>
        </p:spPr>
      </p:pic>
      <p:pic>
        <p:nvPicPr>
          <p:cNvPr id="252" name="Google Shape;252;p32"/>
          <p:cNvPicPr preferRelativeResize="0"/>
          <p:nvPr/>
        </p:nvPicPr>
        <p:blipFill rotWithShape="1">
          <a:blip r:embed="rId4">
            <a:alphaModFix/>
          </a:blip>
          <a:srcRect b="0" l="2212" r="17633" t="13389"/>
          <a:stretch/>
        </p:blipFill>
        <p:spPr>
          <a:xfrm>
            <a:off x="16002375" y="4597463"/>
            <a:ext cx="1388289" cy="1546163"/>
          </a:xfrm>
          <a:prstGeom prst="rect">
            <a:avLst/>
          </a:prstGeom>
          <a:noFill/>
          <a:ln>
            <a:noFill/>
          </a:ln>
        </p:spPr>
      </p:pic>
      <p:pic>
        <p:nvPicPr>
          <p:cNvPr id="253" name="Google Shape;253;p32"/>
          <p:cNvPicPr preferRelativeResize="0"/>
          <p:nvPr/>
        </p:nvPicPr>
        <p:blipFill rotWithShape="1">
          <a:blip r:embed="rId5">
            <a:alphaModFix/>
          </a:blip>
          <a:srcRect b="22071" l="0" r="0" t="14339"/>
          <a:stretch/>
        </p:blipFill>
        <p:spPr>
          <a:xfrm>
            <a:off x="9871662" y="2552519"/>
            <a:ext cx="1325100" cy="1054600"/>
          </a:xfrm>
          <a:prstGeom prst="rect">
            <a:avLst/>
          </a:prstGeom>
          <a:noFill/>
          <a:ln>
            <a:noFill/>
          </a:ln>
        </p:spPr>
      </p:pic>
      <p:pic>
        <p:nvPicPr>
          <p:cNvPr id="254" name="Google Shape;254;p32"/>
          <p:cNvPicPr preferRelativeResize="0"/>
          <p:nvPr/>
        </p:nvPicPr>
        <p:blipFill rotWithShape="1">
          <a:blip r:embed="rId6">
            <a:alphaModFix/>
          </a:blip>
          <a:srcRect b="0" l="0" r="0" t="0"/>
          <a:stretch/>
        </p:blipFill>
        <p:spPr>
          <a:xfrm>
            <a:off x="9699525" y="4597444"/>
            <a:ext cx="1718881" cy="1546177"/>
          </a:xfrm>
          <a:prstGeom prst="rect">
            <a:avLst/>
          </a:prstGeom>
          <a:noFill/>
          <a:ln>
            <a:noFill/>
          </a:ln>
        </p:spPr>
      </p:pic>
      <p:pic>
        <p:nvPicPr>
          <p:cNvPr id="255" name="Google Shape;255;p32"/>
          <p:cNvPicPr preferRelativeResize="0"/>
          <p:nvPr/>
        </p:nvPicPr>
        <p:blipFill rotWithShape="1">
          <a:blip r:embed="rId7">
            <a:alphaModFix/>
          </a:blip>
          <a:srcRect b="0" l="29872" r="19184" t="0"/>
          <a:stretch/>
        </p:blipFill>
        <p:spPr>
          <a:xfrm>
            <a:off x="13394861" y="4597444"/>
            <a:ext cx="839327" cy="1546199"/>
          </a:xfrm>
          <a:prstGeom prst="rect">
            <a:avLst/>
          </a:prstGeom>
          <a:noFill/>
          <a:ln>
            <a:noFill/>
          </a:ln>
        </p:spPr>
      </p:pic>
      <p:pic>
        <p:nvPicPr>
          <p:cNvPr id="256" name="Google Shape;256;p32"/>
          <p:cNvPicPr preferRelativeResize="0"/>
          <p:nvPr/>
        </p:nvPicPr>
        <p:blipFill rotWithShape="1">
          <a:blip r:embed="rId8">
            <a:alphaModFix/>
          </a:blip>
          <a:srcRect b="0" l="0" r="0" t="0"/>
          <a:stretch/>
        </p:blipFill>
        <p:spPr>
          <a:xfrm>
            <a:off x="13186588" y="2497211"/>
            <a:ext cx="1047600" cy="1108914"/>
          </a:xfrm>
          <a:prstGeom prst="rect">
            <a:avLst/>
          </a:prstGeom>
          <a:noFill/>
          <a:ln>
            <a:noFill/>
          </a:ln>
        </p:spPr>
      </p:pic>
      <p:pic>
        <p:nvPicPr>
          <p:cNvPr id="257" name="Google Shape;257;p32"/>
          <p:cNvPicPr preferRelativeResize="0"/>
          <p:nvPr/>
        </p:nvPicPr>
        <p:blipFill rotWithShape="1">
          <a:blip r:embed="rId9">
            <a:alphaModFix/>
          </a:blip>
          <a:srcRect b="0" l="0" r="0" t="0"/>
          <a:stretch/>
        </p:blipFill>
        <p:spPr>
          <a:xfrm>
            <a:off x="13047838" y="7455950"/>
            <a:ext cx="1325098" cy="1399701"/>
          </a:xfrm>
          <a:prstGeom prst="rect">
            <a:avLst/>
          </a:prstGeom>
          <a:noFill/>
          <a:ln>
            <a:noFill/>
          </a:ln>
        </p:spPr>
      </p:pic>
      <p:sp>
        <p:nvSpPr>
          <p:cNvPr id="258" name="Google Shape;258;p32"/>
          <p:cNvSpPr txBox="1"/>
          <p:nvPr/>
        </p:nvSpPr>
        <p:spPr>
          <a:xfrm>
            <a:off x="9810599" y="3521269"/>
            <a:ext cx="14472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Image </a:t>
            </a:r>
            <a:br>
              <a:rPr b="1" lang="en-US" sz="2000">
                <a:solidFill>
                  <a:schemeClr val="dk1"/>
                </a:solidFill>
                <a:latin typeface="Barlow"/>
                <a:ea typeface="Barlow"/>
                <a:cs typeface="Barlow"/>
                <a:sym typeface="Barlow"/>
              </a:rPr>
            </a:br>
            <a:r>
              <a:rPr b="1" lang="en-US" sz="2000">
                <a:solidFill>
                  <a:schemeClr val="dk1"/>
                </a:solidFill>
                <a:latin typeface="Barlow"/>
                <a:ea typeface="Barlow"/>
                <a:cs typeface="Barlow"/>
                <a:sym typeface="Barlow"/>
              </a:rPr>
              <a:t>Cleanup</a:t>
            </a:r>
            <a:endParaRPr b="1" sz="2000">
              <a:latin typeface="Barlow"/>
              <a:ea typeface="Barlow"/>
              <a:cs typeface="Barlow"/>
              <a:sym typeface="Barlow"/>
            </a:endParaRPr>
          </a:p>
        </p:txBody>
      </p:sp>
      <p:sp>
        <p:nvSpPr>
          <p:cNvPr id="259" name="Google Shape;259;p32"/>
          <p:cNvSpPr txBox="1"/>
          <p:nvPr/>
        </p:nvSpPr>
        <p:spPr>
          <a:xfrm>
            <a:off x="12743562" y="3493125"/>
            <a:ext cx="19338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Redaction + Annotation</a:t>
            </a:r>
            <a:endParaRPr b="1" sz="2000">
              <a:latin typeface="Barlow"/>
              <a:ea typeface="Barlow"/>
              <a:cs typeface="Barlow"/>
              <a:sym typeface="Barlow"/>
            </a:endParaRPr>
          </a:p>
        </p:txBody>
      </p:sp>
      <p:sp>
        <p:nvSpPr>
          <p:cNvPr id="260" name="Google Shape;260;p32"/>
          <p:cNvSpPr txBox="1"/>
          <p:nvPr/>
        </p:nvSpPr>
        <p:spPr>
          <a:xfrm>
            <a:off x="15498087" y="3406338"/>
            <a:ext cx="20559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Barcode Write + Read</a:t>
            </a:r>
            <a:endParaRPr b="1" sz="2000">
              <a:latin typeface="Barlow"/>
              <a:ea typeface="Barlow"/>
              <a:cs typeface="Barlow"/>
              <a:sym typeface="Barlow"/>
            </a:endParaRPr>
          </a:p>
        </p:txBody>
      </p:sp>
      <p:sp>
        <p:nvSpPr>
          <p:cNvPr id="261" name="Google Shape;261;p32"/>
          <p:cNvSpPr txBox="1"/>
          <p:nvPr/>
        </p:nvSpPr>
        <p:spPr>
          <a:xfrm>
            <a:off x="9144123" y="6271594"/>
            <a:ext cx="30042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Smart OCR, </a:t>
            </a:r>
            <a:br>
              <a:rPr b="1" lang="en-US" sz="2000">
                <a:solidFill>
                  <a:schemeClr val="dk1"/>
                </a:solidFill>
                <a:latin typeface="Barlow"/>
                <a:ea typeface="Barlow"/>
                <a:cs typeface="Barlow"/>
                <a:sym typeface="Barlow"/>
              </a:rPr>
            </a:br>
            <a:r>
              <a:rPr b="1" lang="en-US" sz="2000">
                <a:solidFill>
                  <a:schemeClr val="dk1"/>
                </a:solidFill>
                <a:latin typeface="Barlow"/>
                <a:ea typeface="Barlow"/>
                <a:cs typeface="Barlow"/>
                <a:sym typeface="Barlow"/>
              </a:rPr>
              <a:t>Table Extraction, Zonal + Regex OCR</a:t>
            </a:r>
            <a:endParaRPr b="1" sz="2000">
              <a:latin typeface="Barlow"/>
              <a:ea typeface="Barlow"/>
              <a:cs typeface="Barlow"/>
              <a:sym typeface="Barlow"/>
            </a:endParaRPr>
          </a:p>
        </p:txBody>
      </p:sp>
      <p:sp>
        <p:nvSpPr>
          <p:cNvPr id="262" name="Google Shape;262;p32"/>
          <p:cNvSpPr txBox="1"/>
          <p:nvPr/>
        </p:nvSpPr>
        <p:spPr>
          <a:xfrm>
            <a:off x="12986787" y="6266881"/>
            <a:ext cx="14472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OMR</a:t>
            </a:r>
            <a:endParaRPr b="1" sz="2000">
              <a:latin typeface="Barlow"/>
              <a:ea typeface="Barlow"/>
              <a:cs typeface="Barlow"/>
              <a:sym typeface="Barlow"/>
            </a:endParaRPr>
          </a:p>
        </p:txBody>
      </p:sp>
      <p:sp>
        <p:nvSpPr>
          <p:cNvPr id="263" name="Google Shape;263;p32"/>
          <p:cNvSpPr txBox="1"/>
          <p:nvPr/>
        </p:nvSpPr>
        <p:spPr>
          <a:xfrm>
            <a:off x="15272437" y="6271594"/>
            <a:ext cx="27666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Data Lookup </a:t>
            </a:r>
            <a:br>
              <a:rPr b="1" lang="en-US" sz="2000">
                <a:solidFill>
                  <a:schemeClr val="dk1"/>
                </a:solidFill>
                <a:latin typeface="Barlow"/>
                <a:ea typeface="Barlow"/>
                <a:cs typeface="Barlow"/>
                <a:sym typeface="Barlow"/>
              </a:rPr>
            </a:br>
            <a:r>
              <a:rPr b="1" lang="en-US" sz="2000">
                <a:solidFill>
                  <a:schemeClr val="dk1"/>
                </a:solidFill>
                <a:latin typeface="Barlow"/>
                <a:ea typeface="Barlow"/>
                <a:cs typeface="Barlow"/>
                <a:sym typeface="Barlow"/>
              </a:rPr>
              <a:t>+ Export</a:t>
            </a:r>
            <a:endParaRPr b="1" sz="2000">
              <a:latin typeface="Barlow"/>
              <a:ea typeface="Barlow"/>
              <a:cs typeface="Barlow"/>
              <a:sym typeface="Barlow"/>
            </a:endParaRPr>
          </a:p>
        </p:txBody>
      </p:sp>
      <p:sp>
        <p:nvSpPr>
          <p:cNvPr id="264" name="Google Shape;264;p32"/>
          <p:cNvSpPr txBox="1"/>
          <p:nvPr/>
        </p:nvSpPr>
        <p:spPr>
          <a:xfrm>
            <a:off x="12028512" y="8981625"/>
            <a:ext cx="3363900" cy="8007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US" sz="2000">
                <a:solidFill>
                  <a:schemeClr val="dk1"/>
                </a:solidFill>
                <a:latin typeface="Barlow"/>
                <a:ea typeface="Barlow"/>
                <a:cs typeface="Barlow"/>
                <a:sym typeface="Barlow"/>
              </a:rPr>
              <a:t>Intelligent </a:t>
            </a:r>
            <a:br>
              <a:rPr b="1" lang="en-US" sz="2000">
                <a:solidFill>
                  <a:schemeClr val="dk1"/>
                </a:solidFill>
                <a:latin typeface="Barlow"/>
                <a:ea typeface="Barlow"/>
                <a:cs typeface="Barlow"/>
                <a:sym typeface="Barlow"/>
              </a:rPr>
            </a:br>
            <a:r>
              <a:rPr b="1" lang="en-US" sz="2000">
                <a:solidFill>
                  <a:schemeClr val="dk1"/>
                </a:solidFill>
                <a:latin typeface="Barlow"/>
                <a:ea typeface="Barlow"/>
                <a:cs typeface="Barlow"/>
                <a:sym typeface="Barlow"/>
              </a:rPr>
              <a:t>Triggers + Routing</a:t>
            </a:r>
            <a:endParaRPr b="1" sz="2000">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cxnSp>
        <p:nvCxnSpPr>
          <p:cNvPr id="269" name="Google Shape;269;p33"/>
          <p:cNvCxnSpPr/>
          <p:nvPr/>
        </p:nvCxnSpPr>
        <p:spPr>
          <a:xfrm>
            <a:off x="8146667" y="4366053"/>
            <a:ext cx="0" cy="571508"/>
          </a:xfrm>
          <a:prstGeom prst="straightConnector1">
            <a:avLst/>
          </a:prstGeom>
          <a:noFill/>
          <a:ln cap="rnd" cmpd="sng" w="76200">
            <a:solidFill>
              <a:srgbClr val="FFFFFF"/>
            </a:solidFill>
            <a:prstDash val="solid"/>
            <a:round/>
            <a:headEnd len="sm" w="sm" type="none"/>
            <a:tailEnd len="med" w="med" type="stealth"/>
          </a:ln>
        </p:spPr>
      </p:cxnSp>
      <p:sp>
        <p:nvSpPr>
          <p:cNvPr id="270" name="Google Shape;270;p33"/>
          <p:cNvSpPr txBox="1"/>
          <p:nvPr>
            <p:ph type="title"/>
          </p:nvPr>
        </p:nvSpPr>
        <p:spPr>
          <a:xfrm>
            <a:off x="1197113" y="854138"/>
            <a:ext cx="15773400" cy="1988700"/>
          </a:xfrm>
          <a:prstGeom prst="rect">
            <a:avLst/>
          </a:prstGeom>
        </p:spPr>
        <p:txBody>
          <a:bodyPr anchorCtr="0" anchor="ctr" bIns="68550" lIns="137150" spcFirstLastPara="1" rIns="137150" wrap="square" tIns="68550">
            <a:normAutofit/>
          </a:bodyPr>
          <a:lstStyle/>
          <a:p>
            <a:pPr indent="0" lvl="0" marL="0" rtl="0" algn="l">
              <a:spcBef>
                <a:spcPts val="0"/>
              </a:spcBef>
              <a:spcAft>
                <a:spcPts val="0"/>
              </a:spcAft>
              <a:buNone/>
            </a:pPr>
            <a:r>
              <a:rPr lang="en-US"/>
              <a:t>STORE + ACCESS CLIENT DATA</a:t>
            </a:r>
            <a:endParaRPr/>
          </a:p>
        </p:txBody>
      </p:sp>
      <p:sp>
        <p:nvSpPr>
          <p:cNvPr id="271" name="Google Shape;271;p33"/>
          <p:cNvSpPr txBox="1"/>
          <p:nvPr>
            <p:ph idx="1" type="body"/>
          </p:nvPr>
        </p:nvSpPr>
        <p:spPr>
          <a:xfrm>
            <a:off x="1197125" y="2842838"/>
            <a:ext cx="15773400" cy="6526800"/>
          </a:xfrm>
          <a:prstGeom prst="rect">
            <a:avLst/>
          </a:prstGeom>
        </p:spPr>
        <p:txBody>
          <a:bodyPr anchorCtr="0" anchor="t" bIns="68550" lIns="137150" spcFirstLastPara="1" rIns="137150" wrap="square" tIns="68550">
            <a:normAutofit/>
          </a:bodyPr>
          <a:lstStyle/>
          <a:p>
            <a:pPr indent="0" lvl="0" marL="0" rtl="0" algn="l">
              <a:spcBef>
                <a:spcPts val="1500"/>
              </a:spcBef>
              <a:spcAft>
                <a:spcPts val="0"/>
              </a:spcAft>
              <a:buNone/>
            </a:pPr>
            <a:r>
              <a:rPr lang="en-US"/>
              <a:t>In addition to workflows, we can create custom file-type locations to avoid confusion among cases, lawyers, locations, etc. With integrated scanning capabilities, documents can be sent directly to Google Drive, Dropbox, OneDrive, or another location to ensure maximum security. </a:t>
            </a:r>
            <a:endParaRPr/>
          </a:p>
          <a:p>
            <a:pPr indent="0" lvl="0" marL="0" rtl="0" algn="l">
              <a:spcBef>
                <a:spcPts val="15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1197113" y="854138"/>
            <a:ext cx="157734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rgbClr val="0982B1"/>
              </a:buClr>
              <a:buSzPts val="3600"/>
              <a:buFont typeface="Barlow Medium"/>
              <a:buNone/>
            </a:pPr>
            <a:r>
              <a:rPr lang="en-US">
                <a:solidFill>
                  <a:srgbClr val="0982B1"/>
                </a:solidFill>
                <a:latin typeface="Barlow Medium"/>
                <a:ea typeface="Barlow Medium"/>
                <a:cs typeface="Barlow Medium"/>
                <a:sym typeface="Barlow Medium"/>
              </a:rPr>
              <a:t>STORE</a:t>
            </a:r>
            <a:endParaRPr/>
          </a:p>
        </p:txBody>
      </p:sp>
      <p:sp>
        <p:nvSpPr>
          <p:cNvPr id="278" name="Google Shape;278;p34"/>
          <p:cNvSpPr txBox="1"/>
          <p:nvPr>
            <p:ph idx="1" type="body"/>
          </p:nvPr>
        </p:nvSpPr>
        <p:spPr>
          <a:xfrm>
            <a:off x="1197113" y="2761050"/>
            <a:ext cx="7947000" cy="3345900"/>
          </a:xfrm>
          <a:prstGeom prst="rect">
            <a:avLst/>
          </a:prstGeom>
        </p:spPr>
        <p:txBody>
          <a:bodyPr anchorCtr="0" anchor="t" bIns="68550" lIns="137150" spcFirstLastPara="1" rIns="137150" wrap="square" tIns="68550">
            <a:noAutofit/>
          </a:bodyPr>
          <a:lstStyle/>
          <a:p>
            <a:pPr indent="0" lvl="0" marL="0" rtl="0" algn="l">
              <a:spcBef>
                <a:spcPts val="1500"/>
              </a:spcBef>
              <a:spcAft>
                <a:spcPts val="0"/>
              </a:spcAft>
              <a:buNone/>
            </a:pPr>
            <a:r>
              <a:rPr lang="en-US"/>
              <a:t>With more than 8</a:t>
            </a:r>
            <a:r>
              <a:rPr lang="en-US"/>
              <a:t>0</a:t>
            </a:r>
            <a:r>
              <a:rPr lang="en-US"/>
              <a:t> connectors in the Scanshare library, you can store your documents to almost endless locations, including:</a:t>
            </a:r>
            <a:endParaRPr/>
          </a:p>
        </p:txBody>
      </p:sp>
      <p:sp>
        <p:nvSpPr>
          <p:cNvPr id="279" name="Google Shape;279;p34"/>
          <p:cNvSpPr txBox="1"/>
          <p:nvPr/>
        </p:nvSpPr>
        <p:spPr>
          <a:xfrm>
            <a:off x="1292513" y="5365313"/>
            <a:ext cx="7851600" cy="4345200"/>
          </a:xfrm>
          <a:prstGeom prst="rect">
            <a:avLst/>
          </a:prstGeom>
          <a:noFill/>
          <a:ln>
            <a:noFill/>
          </a:ln>
        </p:spPr>
        <p:txBody>
          <a:bodyPr anchorCtr="0" anchor="t" bIns="137150" lIns="137150" spcFirstLastPara="1" rIns="137150" wrap="square" tIns="137150">
            <a:spAutoFit/>
          </a:bodyPr>
          <a:lstStyle/>
          <a:p>
            <a:pPr indent="-533400" lvl="0" marL="685800" rtl="0" algn="l">
              <a:lnSpc>
                <a:spcPct val="90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Document management systems</a:t>
            </a:r>
            <a:endParaRPr sz="4200">
              <a:solidFill>
                <a:srgbClr val="3A3838"/>
              </a:solidFill>
              <a:latin typeface="Barlow"/>
              <a:ea typeface="Barlow"/>
              <a:cs typeface="Barlow"/>
              <a:sym typeface="Barlow"/>
            </a:endParaRPr>
          </a:p>
          <a:p>
            <a:pPr indent="-533400" lvl="0" marL="685800" rtl="0" algn="l">
              <a:lnSpc>
                <a:spcPct val="90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ERP platforms</a:t>
            </a:r>
            <a:endParaRPr sz="4200">
              <a:solidFill>
                <a:srgbClr val="3A3838"/>
              </a:solidFill>
              <a:latin typeface="Barlow"/>
              <a:ea typeface="Barlow"/>
              <a:cs typeface="Barlow"/>
              <a:sym typeface="Barlow"/>
            </a:endParaRPr>
          </a:p>
          <a:p>
            <a:pPr indent="-533400" lvl="0" marL="685800" rtl="0" algn="l">
              <a:lnSpc>
                <a:spcPct val="90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CRM applications</a:t>
            </a:r>
            <a:endParaRPr sz="4200">
              <a:solidFill>
                <a:srgbClr val="3A3838"/>
              </a:solidFill>
              <a:latin typeface="Barlow"/>
              <a:ea typeface="Barlow"/>
              <a:cs typeface="Barlow"/>
              <a:sym typeface="Barlow"/>
            </a:endParaRPr>
          </a:p>
          <a:p>
            <a:pPr indent="-533400" lvl="0" marL="685800" rtl="0" algn="l">
              <a:lnSpc>
                <a:spcPct val="90000"/>
              </a:lnSpc>
              <a:spcBef>
                <a:spcPts val="1500"/>
              </a:spcBef>
              <a:spcAft>
                <a:spcPts val="0"/>
              </a:spcAft>
              <a:buClr>
                <a:srgbClr val="3A3838"/>
              </a:buClr>
              <a:buSzPts val="3000"/>
              <a:buFont typeface="Barlow"/>
              <a:buChar char="●"/>
            </a:pPr>
            <a:r>
              <a:rPr lang="en-US" sz="4200">
                <a:solidFill>
                  <a:srgbClr val="3A3838"/>
                </a:solidFill>
                <a:latin typeface="Barlow"/>
                <a:ea typeface="Barlow"/>
                <a:cs typeface="Barlow"/>
                <a:sym typeface="Barlow"/>
              </a:rPr>
              <a:t>Cloud-based file storage platforms</a:t>
            </a:r>
            <a:endParaRPr sz="2100"/>
          </a:p>
        </p:txBody>
      </p:sp>
      <p:pic>
        <p:nvPicPr>
          <p:cNvPr id="280" name="Google Shape;280;p34"/>
          <p:cNvPicPr preferRelativeResize="0"/>
          <p:nvPr/>
        </p:nvPicPr>
        <p:blipFill rotWithShape="1">
          <a:blip r:embed="rId3">
            <a:alphaModFix/>
          </a:blip>
          <a:srcRect b="0" l="63357" r="11532" t="3605"/>
          <a:stretch/>
        </p:blipFill>
        <p:spPr>
          <a:xfrm>
            <a:off x="11183400" y="1836828"/>
            <a:ext cx="4958813" cy="8246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CDI Theme">
  <a:themeElements>
    <a:clrScheme name="Office">
      <a:dk1>
        <a:srgbClr val="000000"/>
      </a:dk1>
      <a:lt1>
        <a:srgbClr val="FFFFFF"/>
      </a:lt1>
      <a:dk2>
        <a:srgbClr val="44546A"/>
      </a:dk2>
      <a:lt2>
        <a:srgbClr val="E7E6E6"/>
      </a:lt2>
      <a:accent1>
        <a:srgbClr val="00B5AF"/>
      </a:accent1>
      <a:accent2>
        <a:srgbClr val="82C341"/>
      </a:accent2>
      <a:accent3>
        <a:srgbClr val="00B5DF"/>
      </a:accent3>
      <a:accent4>
        <a:srgbClr val="797D82"/>
      </a:accent4>
      <a:accent5>
        <a:srgbClr val="1E384B"/>
      </a:accent5>
      <a:accent6>
        <a:srgbClr val="25323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